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5" r:id="rId1"/>
    <p:sldMasterId id="2147483676" r:id="rId2"/>
  </p:sldMasterIdLst>
  <p:notesMasterIdLst>
    <p:notesMasterId r:id="rId11"/>
  </p:notesMasterIdLst>
  <p:sldIdLst>
    <p:sldId id="256" r:id="rId3"/>
    <p:sldId id="257" r:id="rId4"/>
    <p:sldId id="258" r:id="rId5"/>
    <p:sldId id="259" r:id="rId6"/>
    <p:sldId id="260" r:id="rId7"/>
    <p:sldId id="261" r:id="rId8"/>
    <p:sldId id="262" r:id="rId9"/>
    <p:sldId id="263" r:id="rId10"/>
  </p:sldIdLst>
  <p:sldSz cx="9144000" cy="5143500" type="screen16x9"/>
  <p:notesSz cx="6858000" cy="9144000"/>
  <p:embeddedFontLst>
    <p:embeddedFont>
      <p:font typeface="Calibri" panose="020F0502020204030204" pitchFamily="3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816"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2.fntdata"/><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font" Target="fonts/font1.fntdata"/><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font" Target="fonts/font4.fntdata"/><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 name="Google Shape;15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5d12258be2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5d12258be2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There are two main types of sources of energy from natural resources: non renewable and renewable. </a:t>
            </a:r>
            <a:endParaRPr/>
          </a:p>
          <a:p>
            <a:pPr marL="0" lvl="0" indent="0" algn="l" rtl="0">
              <a:spcBef>
                <a:spcPts val="0"/>
              </a:spcBef>
              <a:spcAft>
                <a:spcPts val="0"/>
              </a:spcAft>
              <a:buNone/>
            </a:pPr>
            <a:r>
              <a:rPr lang="en-US"/>
              <a:t>They are non-renewable when they is a limited supply available through nature (such as fossil fuels and nuclear power). Once we use up these resources, they will be gone forever. </a:t>
            </a:r>
            <a:endParaRPr/>
          </a:p>
          <a:p>
            <a:pPr marL="0" lvl="0" indent="0" algn="l" rtl="0">
              <a:spcBef>
                <a:spcPts val="0"/>
              </a:spcBef>
              <a:spcAft>
                <a:spcPts val="0"/>
              </a:spcAft>
              <a:buNone/>
            </a:pPr>
            <a:endParaRPr/>
          </a:p>
          <a:p>
            <a:pPr marL="0" lvl="0" indent="0" algn="l" rtl="0">
              <a:spcBef>
                <a:spcPts val="0"/>
              </a:spcBef>
              <a:spcAft>
                <a:spcPts val="0"/>
              </a:spcAft>
              <a:buNone/>
            </a:pPr>
            <a:r>
              <a:rPr lang="en-US"/>
              <a:t>Renewable energy </a:t>
            </a:r>
            <a:r>
              <a:rPr lang="en-US" sz="1200">
                <a:solidFill>
                  <a:schemeClr val="dk1"/>
                </a:solidFill>
                <a:highlight>
                  <a:srgbClr val="FFFFFF"/>
                </a:highlight>
              </a:rPr>
              <a:t>uses energy sources that are not limited in nature. Solar power from the sun is renewable as can’t use up all the sunlight, there will be more sun tomorrow for quite a few millions of years ahead!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100">
                <a:solidFill>
                  <a:srgbClr val="222222"/>
                </a:solidFill>
                <a:latin typeface="Arial"/>
                <a:ea typeface="Arial"/>
                <a:cs typeface="Arial"/>
                <a:sym typeface="Arial"/>
              </a:rPr>
              <a:t>Fossil fuels are oil, gas and coal, formed by the remains of animals </a:t>
            </a:r>
            <a:r>
              <a:rPr lang="en-US" sz="1100">
                <a:solidFill>
                  <a:srgbClr val="231F20"/>
                </a:solidFill>
                <a:latin typeface="Arial"/>
                <a:ea typeface="Arial"/>
                <a:cs typeface="Arial"/>
                <a:sym typeface="Arial"/>
              </a:rPr>
              <a:t>and plants which were compressed and heated as the earth developed hundreds of millions of years ago. </a:t>
            </a:r>
            <a:endParaRPr/>
          </a:p>
          <a:p>
            <a:pPr marL="0" lvl="0" indent="0" algn="l" rtl="0">
              <a:lnSpc>
                <a:spcPct val="100000"/>
              </a:lnSpc>
              <a:spcBef>
                <a:spcPts val="0"/>
              </a:spcBef>
              <a:spcAft>
                <a:spcPts val="0"/>
              </a:spcAft>
              <a:buSzPts val="1100"/>
              <a:buNone/>
            </a:pPr>
            <a:endParaRPr sz="1100">
              <a:solidFill>
                <a:srgbClr val="231F20"/>
              </a:solidFill>
              <a:latin typeface="Arial"/>
              <a:ea typeface="Arial"/>
              <a:cs typeface="Arial"/>
              <a:sym typeface="Arial"/>
            </a:endParaRPr>
          </a:p>
          <a:p>
            <a:pPr marL="0" lvl="0" indent="0" algn="l" rtl="0">
              <a:lnSpc>
                <a:spcPct val="100000"/>
              </a:lnSpc>
              <a:spcBef>
                <a:spcPts val="0"/>
              </a:spcBef>
              <a:spcAft>
                <a:spcPts val="0"/>
              </a:spcAft>
              <a:buSzPts val="1100"/>
              <a:buNone/>
            </a:pPr>
            <a:r>
              <a:rPr lang="en-US" sz="1100">
                <a:solidFill>
                  <a:srgbClr val="231F20"/>
                </a:solidFill>
                <a:latin typeface="Arial"/>
                <a:ea typeface="Arial"/>
                <a:cs typeface="Arial"/>
                <a:sym typeface="Arial"/>
              </a:rPr>
              <a:t>They are cheap and quite easy to access, and as a result humans have developed a lot of products, processes and technology using these. However a lot of the energy is lost in the process, so it’s not very efficient.</a:t>
            </a:r>
            <a:endParaRPr/>
          </a:p>
          <a:p>
            <a:pPr marL="0" lvl="0" indent="0" algn="l" rtl="0">
              <a:lnSpc>
                <a:spcPct val="100000"/>
              </a:lnSpc>
              <a:spcBef>
                <a:spcPts val="0"/>
              </a:spcBef>
              <a:spcAft>
                <a:spcPts val="0"/>
              </a:spcAft>
              <a:buSzPts val="1100"/>
              <a:buNone/>
            </a:pPr>
            <a:endParaRPr sz="1100">
              <a:solidFill>
                <a:srgbClr val="231F20"/>
              </a:solidFill>
              <a:latin typeface="Arial"/>
              <a:ea typeface="Arial"/>
              <a:cs typeface="Arial"/>
              <a:sym typeface="Arial"/>
            </a:endParaRPr>
          </a:p>
          <a:p>
            <a:pPr marL="0" lvl="0" indent="0" algn="l" rtl="0">
              <a:lnSpc>
                <a:spcPct val="100000"/>
              </a:lnSpc>
              <a:spcBef>
                <a:spcPts val="0"/>
              </a:spcBef>
              <a:spcAft>
                <a:spcPts val="0"/>
              </a:spcAft>
              <a:buSzPts val="1100"/>
              <a:buNone/>
            </a:pPr>
            <a:r>
              <a:rPr lang="en-US" sz="1100">
                <a:solidFill>
                  <a:srgbClr val="231F20"/>
                </a:solidFill>
                <a:latin typeface="Arial"/>
                <a:ea typeface="Arial"/>
                <a:cs typeface="Arial"/>
                <a:sym typeface="Arial"/>
              </a:rPr>
              <a:t>They release carbon dioxide when used, creating pollution which contributes to climate change as the Earth heats up faster than it should. </a:t>
            </a:r>
            <a:r>
              <a:rPr lang="en-US">
                <a:solidFill>
                  <a:srgbClr val="231F20"/>
                </a:solidFill>
              </a:rPr>
              <a:t>Getting the materials out of the ground is very destructive to nature and if this goes wrong such as an oil spill it can hurt wildlife.</a:t>
            </a:r>
            <a:endParaRPr/>
          </a:p>
          <a:p>
            <a:pPr marL="0" lvl="0" indent="0" algn="l" rtl="0">
              <a:lnSpc>
                <a:spcPct val="100000"/>
              </a:lnSpc>
              <a:spcBef>
                <a:spcPts val="0"/>
              </a:spcBef>
              <a:spcAft>
                <a:spcPts val="0"/>
              </a:spcAft>
              <a:buSzPts val="1100"/>
              <a:buNone/>
            </a:pPr>
            <a:endParaRPr sz="1100">
              <a:solidFill>
                <a:srgbClr val="231F20"/>
              </a:solidFill>
              <a:latin typeface="Arial"/>
              <a:ea typeface="Arial"/>
              <a:cs typeface="Arial"/>
              <a:sym typeface="Arial"/>
            </a:endParaRPr>
          </a:p>
          <a:p>
            <a:pPr marL="0" lvl="0" indent="0" algn="l" rtl="0">
              <a:lnSpc>
                <a:spcPct val="100000"/>
              </a:lnSpc>
              <a:spcBef>
                <a:spcPts val="0"/>
              </a:spcBef>
              <a:spcAft>
                <a:spcPts val="0"/>
              </a:spcAft>
              <a:buSzPts val="1100"/>
              <a:buNone/>
            </a:pPr>
            <a:r>
              <a:rPr lang="en-US" sz="1100">
                <a:solidFill>
                  <a:srgbClr val="231F20"/>
                </a:solidFill>
                <a:latin typeface="Arial"/>
                <a:ea typeface="Arial"/>
                <a:cs typeface="Arial"/>
                <a:sym typeface="Arial"/>
              </a:rPr>
              <a:t>They are also in limited supply, and are predicted to run out in the next 100 years - they are known as non renewable energy.</a:t>
            </a:r>
            <a:endParaRPr sz="400">
              <a:solidFill>
                <a:srgbClr val="231F20"/>
              </a:solidFill>
              <a:latin typeface="Arial"/>
              <a:ea typeface="Arial"/>
              <a:cs typeface="Arial"/>
              <a:sym typeface="Aria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100">
                <a:solidFill>
                  <a:srgbClr val="231F20"/>
                </a:solidFill>
                <a:latin typeface="Arial"/>
                <a:ea typeface="Arial"/>
                <a:cs typeface="Arial"/>
                <a:sym typeface="Arial"/>
              </a:rPr>
              <a:t>Another kind of non-renewable energy is nuclear energy. </a:t>
            </a:r>
            <a:r>
              <a:rPr lang="en-US">
                <a:solidFill>
                  <a:srgbClr val="231F20"/>
                </a:solidFill>
              </a:rPr>
              <a:t>Nuclear fission</a:t>
            </a:r>
            <a:r>
              <a:rPr lang="en-US" sz="1100">
                <a:solidFill>
                  <a:srgbClr val="231F20"/>
                </a:solidFill>
                <a:latin typeface="Arial"/>
                <a:ea typeface="Arial"/>
                <a:cs typeface="Arial"/>
                <a:sym typeface="Arial"/>
              </a:rPr>
              <a:t> It happens when you split uranium or plutonium atoms in two </a:t>
            </a:r>
            <a:r>
              <a:rPr lang="en-US">
                <a:solidFill>
                  <a:srgbClr val="231F20"/>
                </a:solidFill>
              </a:rPr>
              <a:t>and nuclear fusion when you </a:t>
            </a:r>
            <a:r>
              <a:rPr lang="en-US" sz="1100">
                <a:solidFill>
                  <a:srgbClr val="231F20"/>
                </a:solidFill>
                <a:latin typeface="Arial"/>
                <a:ea typeface="Arial"/>
                <a:cs typeface="Arial"/>
                <a:sym typeface="Arial"/>
              </a:rPr>
              <a:t>fuse atoms together. The core of the atom is the nucleus and this is where nuclear energy is stored. </a:t>
            </a:r>
            <a:endParaRPr/>
          </a:p>
          <a:p>
            <a:pPr marL="0" lvl="0" indent="0" algn="l" rtl="0">
              <a:lnSpc>
                <a:spcPct val="100000"/>
              </a:lnSpc>
              <a:spcBef>
                <a:spcPts val="0"/>
              </a:spcBef>
              <a:spcAft>
                <a:spcPts val="0"/>
              </a:spcAft>
              <a:buSzPts val="1100"/>
              <a:buNone/>
            </a:pPr>
            <a:endParaRPr sz="1100">
              <a:solidFill>
                <a:srgbClr val="231F20"/>
              </a:solidFill>
              <a:latin typeface="Arial"/>
              <a:ea typeface="Arial"/>
              <a:cs typeface="Arial"/>
              <a:sym typeface="Arial"/>
            </a:endParaRPr>
          </a:p>
          <a:p>
            <a:pPr marL="0" lvl="0" indent="0" algn="l" rtl="0">
              <a:lnSpc>
                <a:spcPct val="100000"/>
              </a:lnSpc>
              <a:spcBef>
                <a:spcPts val="0"/>
              </a:spcBef>
              <a:spcAft>
                <a:spcPts val="0"/>
              </a:spcAft>
              <a:buSzPts val="1100"/>
              <a:buNone/>
            </a:pPr>
            <a:r>
              <a:rPr lang="en-US" sz="1100">
                <a:solidFill>
                  <a:srgbClr val="231F20"/>
                </a:solidFill>
                <a:latin typeface="Arial"/>
                <a:ea typeface="Arial"/>
                <a:cs typeface="Arial"/>
                <a:sym typeface="Arial"/>
              </a:rPr>
              <a:t>Although atoms are incredibly small and invisible to the naked eye, they can release a huge amount of energy, but at the same time radioactivity - waves of energy that can affect the world around us in powerful ways - good and bad. </a:t>
            </a:r>
            <a:endParaRPr/>
          </a:p>
          <a:p>
            <a:pPr marL="0" lvl="0" indent="0" algn="l" rtl="0">
              <a:lnSpc>
                <a:spcPct val="100000"/>
              </a:lnSpc>
              <a:spcBef>
                <a:spcPts val="0"/>
              </a:spcBef>
              <a:spcAft>
                <a:spcPts val="0"/>
              </a:spcAft>
              <a:buSzPts val="1100"/>
              <a:buNone/>
            </a:pPr>
            <a:endParaRPr sz="1100">
              <a:solidFill>
                <a:srgbClr val="231F20"/>
              </a:solidFill>
              <a:latin typeface="Arial"/>
              <a:ea typeface="Arial"/>
              <a:cs typeface="Arial"/>
              <a:sym typeface="Arial"/>
            </a:endParaRPr>
          </a:p>
          <a:p>
            <a:pPr marL="0" lvl="0" indent="0" algn="l" rtl="0">
              <a:lnSpc>
                <a:spcPct val="115000"/>
              </a:lnSpc>
              <a:spcBef>
                <a:spcPts val="0"/>
              </a:spcBef>
              <a:spcAft>
                <a:spcPts val="0"/>
              </a:spcAft>
              <a:buSzPts val="1100"/>
              <a:buNone/>
            </a:pPr>
            <a:r>
              <a:rPr lang="en-US" sz="1100">
                <a:solidFill>
                  <a:srgbClr val="231F20"/>
                </a:solidFill>
                <a:latin typeface="Arial"/>
                <a:ea typeface="Arial"/>
                <a:cs typeface="Arial"/>
                <a:sym typeface="Arial"/>
              </a:rPr>
              <a:t>Nuclear energy doesn’t produce much carbon dioxide, but it can be unsafe because of the effects of radiation and the waste created - which can be deadly and last a very long time.</a:t>
            </a:r>
            <a:endParaRPr sz="1100">
              <a:solidFill>
                <a:srgbClr val="231F20"/>
              </a:solidFill>
              <a:latin typeface="Arial"/>
              <a:ea typeface="Arial"/>
              <a:cs typeface="Arial"/>
              <a:sym typeface="Arial"/>
            </a:endParaRPr>
          </a:p>
          <a:p>
            <a:pPr marL="0" lvl="0" indent="0" algn="l" rtl="0">
              <a:lnSpc>
                <a:spcPct val="115000"/>
              </a:lnSpc>
              <a:spcBef>
                <a:spcPts val="0"/>
              </a:spcBef>
              <a:spcAft>
                <a:spcPts val="0"/>
              </a:spcAft>
              <a:buSzPts val="1100"/>
              <a:buNone/>
            </a:pPr>
            <a:endParaRPr>
              <a:solidFill>
                <a:srgbClr val="231F20"/>
              </a:solidFill>
            </a:endParaRPr>
          </a:p>
          <a:p>
            <a:pPr marL="0" lvl="0" indent="0" algn="l" rtl="0">
              <a:lnSpc>
                <a:spcPct val="115000"/>
              </a:lnSpc>
              <a:spcBef>
                <a:spcPts val="0"/>
              </a:spcBef>
              <a:spcAft>
                <a:spcPts val="0"/>
              </a:spcAft>
              <a:buSzPts val="1100"/>
              <a:buNone/>
            </a:pPr>
            <a:r>
              <a:rPr lang="en-US">
                <a:solidFill>
                  <a:srgbClr val="231F20"/>
                </a:solidFill>
              </a:rPr>
              <a:t>You may want to recommend Homecoming by Michael Morpugo, which illustrates how life can change with the arrival of nuclear station in a small community</a:t>
            </a:r>
            <a:endParaRPr>
              <a:solidFill>
                <a:srgbClr val="231F20"/>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200">
                <a:solidFill>
                  <a:srgbClr val="231F20"/>
                </a:solidFill>
                <a:highlight>
                  <a:srgbClr val="FFFFFF"/>
                </a:highlight>
                <a:latin typeface="Calibri"/>
                <a:ea typeface="Calibri"/>
                <a:cs typeface="Calibri"/>
                <a:sym typeface="Calibri"/>
              </a:rPr>
              <a:t>Renewable energy sources are becoming more and more essential to replace fossil fuels as they are not going to be around forever.</a:t>
            </a:r>
            <a:endParaRPr sz="1200">
              <a:latin typeface="Calibri"/>
              <a:ea typeface="Calibri"/>
              <a:cs typeface="Calibri"/>
              <a:sym typeface="Calibri"/>
            </a:endParaRPr>
          </a:p>
          <a:p>
            <a:pPr marL="0" lvl="0" indent="0" algn="l" rtl="0">
              <a:lnSpc>
                <a:spcPct val="100000"/>
              </a:lnSpc>
              <a:spcBef>
                <a:spcPts val="0"/>
              </a:spcBef>
              <a:spcAft>
                <a:spcPts val="0"/>
              </a:spcAft>
              <a:buSzPts val="1100"/>
              <a:buNone/>
            </a:pPr>
            <a:endParaRPr sz="1200">
              <a:solidFill>
                <a:srgbClr val="231F20"/>
              </a:solidFill>
              <a:highlight>
                <a:srgbClr val="FFFFFF"/>
              </a:highlight>
              <a:latin typeface="Calibri"/>
              <a:ea typeface="Calibri"/>
              <a:cs typeface="Calibri"/>
              <a:sym typeface="Calibri"/>
            </a:endParaRPr>
          </a:p>
          <a:p>
            <a:pPr marL="0" lvl="0" indent="0" algn="l" rtl="0">
              <a:lnSpc>
                <a:spcPct val="100000"/>
              </a:lnSpc>
              <a:spcBef>
                <a:spcPts val="0"/>
              </a:spcBef>
              <a:spcAft>
                <a:spcPts val="0"/>
              </a:spcAft>
              <a:buSzPts val="1100"/>
              <a:buNone/>
            </a:pPr>
            <a:r>
              <a:rPr lang="en-US" sz="1200">
                <a:solidFill>
                  <a:srgbClr val="231F20"/>
                </a:solidFill>
                <a:highlight>
                  <a:srgbClr val="FFFFFF"/>
                </a:highlight>
                <a:latin typeface="Calibri"/>
                <a:ea typeface="Calibri"/>
                <a:cs typeface="Calibri"/>
                <a:sym typeface="Calibri"/>
              </a:rPr>
              <a:t>Natural resources such as water, sun and wind can all be used to generate energy. It can be more expensive to produce as technology is still new in this field, and storing renewable energy can be tricky. And of course, the energy you generate can depend on the weather!</a:t>
            </a:r>
            <a:endParaRPr sz="1200">
              <a:latin typeface="Calibri"/>
              <a:ea typeface="Calibri"/>
              <a:cs typeface="Calibri"/>
              <a:sym typeface="Calibri"/>
            </a:endParaRPr>
          </a:p>
          <a:p>
            <a:pPr marL="0" lvl="0" indent="0" algn="l" rtl="0">
              <a:lnSpc>
                <a:spcPct val="100000"/>
              </a:lnSpc>
              <a:spcBef>
                <a:spcPts val="0"/>
              </a:spcBef>
              <a:spcAft>
                <a:spcPts val="0"/>
              </a:spcAft>
              <a:buSzPts val="1100"/>
              <a:buNone/>
            </a:pPr>
            <a:endParaRPr sz="1200">
              <a:solidFill>
                <a:srgbClr val="231F20"/>
              </a:solidFill>
              <a:highlight>
                <a:srgbClr val="FFFFFF"/>
              </a:highlight>
              <a:latin typeface="Calibri"/>
              <a:ea typeface="Calibri"/>
              <a:cs typeface="Calibri"/>
              <a:sym typeface="Calibri"/>
            </a:endParaRPr>
          </a:p>
          <a:p>
            <a:pPr marL="0" lvl="0" indent="0" algn="l" rtl="0">
              <a:lnSpc>
                <a:spcPct val="100000"/>
              </a:lnSpc>
              <a:spcBef>
                <a:spcPts val="0"/>
              </a:spcBef>
              <a:spcAft>
                <a:spcPts val="0"/>
              </a:spcAft>
              <a:buSzPts val="1100"/>
              <a:buNone/>
            </a:pPr>
            <a:r>
              <a:rPr lang="en-US" sz="1200">
                <a:solidFill>
                  <a:srgbClr val="231F20"/>
                </a:solidFill>
                <a:highlight>
                  <a:srgbClr val="FFFFFF"/>
                </a:highlight>
                <a:latin typeface="Calibri"/>
                <a:ea typeface="Calibri"/>
                <a:cs typeface="Calibri"/>
                <a:sym typeface="Calibri"/>
              </a:rPr>
              <a:t>The good thing is that renewables create little pollution and work much better with the environment and they are generally better for our health!</a:t>
            </a:r>
            <a:endParaRPr sz="1200">
              <a:latin typeface="Calibri"/>
              <a:ea typeface="Calibri"/>
              <a:cs typeface="Calibri"/>
              <a:sym typeface="Calibri"/>
            </a:endParaRPr>
          </a:p>
          <a:p>
            <a:pPr marL="0" lvl="0" indent="0" algn="l" rtl="0">
              <a:lnSpc>
                <a:spcPct val="100000"/>
              </a:lnSpc>
              <a:spcBef>
                <a:spcPts val="0"/>
              </a:spcBef>
              <a:spcAft>
                <a:spcPts val="0"/>
              </a:spcAft>
              <a:buSzPts val="1100"/>
              <a:buNone/>
            </a:pPr>
            <a:endParaRPr sz="1100">
              <a:solidFill>
                <a:srgbClr val="231F20"/>
              </a:solidFill>
              <a:highlight>
                <a:srgbClr val="FFFFFF"/>
              </a:highlight>
              <a:latin typeface="Arial"/>
              <a:ea typeface="Arial"/>
              <a:cs typeface="Arial"/>
              <a:sym typeface="Aria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100">
                <a:solidFill>
                  <a:srgbClr val="231F20"/>
                </a:solidFill>
                <a:highlight>
                  <a:srgbClr val="FFFFFF"/>
                </a:highlight>
                <a:latin typeface="Arial"/>
                <a:ea typeface="Arial"/>
                <a:cs typeface="Arial"/>
                <a:sym typeface="Arial"/>
              </a:rPr>
              <a:t>Other renewable energy sources include </a:t>
            </a:r>
            <a:endParaRPr/>
          </a:p>
          <a:p>
            <a:pPr marL="0" lvl="0" indent="0" algn="l" rtl="0">
              <a:lnSpc>
                <a:spcPct val="100000"/>
              </a:lnSpc>
              <a:spcBef>
                <a:spcPts val="0"/>
              </a:spcBef>
              <a:spcAft>
                <a:spcPts val="0"/>
              </a:spcAft>
              <a:buSzPts val="1100"/>
              <a:buNone/>
            </a:pPr>
            <a:endParaRPr sz="1100">
              <a:solidFill>
                <a:srgbClr val="231F20"/>
              </a:solidFill>
              <a:highlight>
                <a:srgbClr val="FFFFFF"/>
              </a:highlight>
              <a:latin typeface="Arial"/>
              <a:ea typeface="Arial"/>
              <a:cs typeface="Arial"/>
              <a:sym typeface="Arial"/>
            </a:endParaRPr>
          </a:p>
          <a:p>
            <a:pPr marL="0" lvl="0" indent="0" algn="l" rtl="0">
              <a:lnSpc>
                <a:spcPct val="100000"/>
              </a:lnSpc>
              <a:spcBef>
                <a:spcPts val="0"/>
              </a:spcBef>
              <a:spcAft>
                <a:spcPts val="0"/>
              </a:spcAft>
              <a:buSzPts val="1100"/>
              <a:buNone/>
            </a:pPr>
            <a:r>
              <a:rPr lang="en-US" sz="1100" b="1">
                <a:solidFill>
                  <a:srgbClr val="231F20"/>
                </a:solidFill>
                <a:highlight>
                  <a:srgbClr val="FFFFFF"/>
                </a:highlight>
                <a:latin typeface="Arial"/>
                <a:ea typeface="Arial"/>
                <a:cs typeface="Arial"/>
                <a:sym typeface="Arial"/>
              </a:rPr>
              <a:t>Biomass energy</a:t>
            </a:r>
            <a:r>
              <a:rPr lang="en-US" sz="1100">
                <a:solidFill>
                  <a:srgbClr val="231F20"/>
                </a:solidFill>
                <a:highlight>
                  <a:srgbClr val="FFFFFF"/>
                </a:highlight>
                <a:latin typeface="Arial"/>
                <a:ea typeface="Arial"/>
                <a:cs typeface="Arial"/>
                <a:sym typeface="Arial"/>
              </a:rPr>
              <a:t> mostly comes from wood that is grown sustainably and burnt to create energy.</a:t>
            </a:r>
            <a:endParaRPr/>
          </a:p>
          <a:p>
            <a:pPr marL="0" lvl="0" indent="0" algn="l" rtl="0">
              <a:lnSpc>
                <a:spcPct val="100000"/>
              </a:lnSpc>
              <a:spcBef>
                <a:spcPts val="0"/>
              </a:spcBef>
              <a:spcAft>
                <a:spcPts val="0"/>
              </a:spcAft>
              <a:buSzPts val="1100"/>
              <a:buNone/>
            </a:pPr>
            <a:r>
              <a:rPr lang="en-US" sz="1100">
                <a:solidFill>
                  <a:srgbClr val="231F20"/>
                </a:solidFill>
                <a:highlight>
                  <a:srgbClr val="FFFFFF"/>
                </a:highlight>
                <a:latin typeface="Arial"/>
                <a:ea typeface="Arial"/>
                <a:cs typeface="Arial"/>
                <a:sym typeface="Arial"/>
              </a:rPr>
              <a:t>The wood absorbs carbon as it grows, which balances out the carbon that is released when it’s burnt.</a:t>
            </a:r>
            <a:endParaRPr/>
          </a:p>
          <a:p>
            <a:pPr marL="0" lvl="0" indent="0" algn="l" rtl="0">
              <a:lnSpc>
                <a:spcPct val="100000"/>
              </a:lnSpc>
              <a:spcBef>
                <a:spcPts val="0"/>
              </a:spcBef>
              <a:spcAft>
                <a:spcPts val="0"/>
              </a:spcAft>
              <a:buSzPts val="1100"/>
              <a:buNone/>
            </a:pPr>
            <a:endParaRPr sz="1100">
              <a:solidFill>
                <a:srgbClr val="231F20"/>
              </a:solidFill>
              <a:highlight>
                <a:srgbClr val="FFFFFF"/>
              </a:highlight>
              <a:latin typeface="Arial"/>
              <a:ea typeface="Arial"/>
              <a:cs typeface="Arial"/>
              <a:sym typeface="Arial"/>
            </a:endParaRPr>
          </a:p>
          <a:p>
            <a:pPr marL="0" lvl="0" indent="0" algn="l" rtl="0">
              <a:lnSpc>
                <a:spcPct val="100000"/>
              </a:lnSpc>
              <a:spcBef>
                <a:spcPts val="0"/>
              </a:spcBef>
              <a:spcAft>
                <a:spcPts val="0"/>
              </a:spcAft>
              <a:buSzPts val="1100"/>
              <a:buNone/>
            </a:pPr>
            <a:r>
              <a:rPr lang="en-US" sz="1100" b="1">
                <a:solidFill>
                  <a:srgbClr val="231F20"/>
                </a:solidFill>
                <a:highlight>
                  <a:srgbClr val="FFFFFF"/>
                </a:highlight>
                <a:latin typeface="Arial"/>
                <a:ea typeface="Arial"/>
                <a:cs typeface="Arial"/>
                <a:sym typeface="Arial"/>
              </a:rPr>
              <a:t>Geothermal energy </a:t>
            </a:r>
            <a:r>
              <a:rPr lang="en-US" sz="1100">
                <a:solidFill>
                  <a:srgbClr val="231F20"/>
                </a:solidFill>
                <a:highlight>
                  <a:srgbClr val="FFFFFF"/>
                </a:highlight>
                <a:latin typeface="Arial"/>
                <a:ea typeface="Arial"/>
                <a:cs typeface="Arial"/>
                <a:sym typeface="Arial"/>
              </a:rPr>
              <a:t>is literally using the heat generated by the core of the earth, which is constantly very hot - through volcanoes and geysers. </a:t>
            </a:r>
            <a:endParaRPr/>
          </a:p>
          <a:p>
            <a:pPr marL="0" lvl="0" indent="0" algn="l" rtl="0">
              <a:lnSpc>
                <a:spcPct val="100000"/>
              </a:lnSpc>
              <a:spcBef>
                <a:spcPts val="0"/>
              </a:spcBef>
              <a:spcAft>
                <a:spcPts val="0"/>
              </a:spcAft>
              <a:buSzPts val="1100"/>
              <a:buNone/>
            </a:pPr>
            <a:endParaRPr sz="1100">
              <a:solidFill>
                <a:srgbClr val="231F20"/>
              </a:solidFill>
              <a:highlight>
                <a:srgbClr val="FFFFFF"/>
              </a:highlight>
              <a:latin typeface="Arial"/>
              <a:ea typeface="Arial"/>
              <a:cs typeface="Arial"/>
              <a:sym typeface="Arial"/>
            </a:endParaRPr>
          </a:p>
          <a:p>
            <a:pPr marL="0" lvl="0" indent="0" algn="l" rtl="0">
              <a:lnSpc>
                <a:spcPct val="100000"/>
              </a:lnSpc>
              <a:spcBef>
                <a:spcPts val="0"/>
              </a:spcBef>
              <a:spcAft>
                <a:spcPts val="0"/>
              </a:spcAft>
              <a:buSzPts val="1100"/>
              <a:buNone/>
            </a:pPr>
            <a:endParaRPr sz="1100">
              <a:solidFill>
                <a:srgbClr val="231F20"/>
              </a:solidFill>
              <a:highlight>
                <a:srgbClr val="FFFFFF"/>
              </a:highlight>
              <a:latin typeface="Arial"/>
              <a:ea typeface="Arial"/>
              <a:cs typeface="Arial"/>
              <a:sym typeface="Aria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5d12258be2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5d12258be2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200">
                <a:solidFill>
                  <a:srgbClr val="231F20"/>
                </a:solidFill>
                <a:highlight>
                  <a:schemeClr val="lt1"/>
                </a:highlight>
              </a:rPr>
              <a:t>There are lots of other sources being explored, including using hydrogen to power cars, or even using waves and tides to create energy…</a:t>
            </a:r>
            <a:endParaRPr sz="1200">
              <a:solidFill>
                <a:srgbClr val="231F20"/>
              </a:solidFill>
              <a:highlight>
                <a:schemeClr val="lt1"/>
              </a:highlight>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5ec9120d7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5ec9120d7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8" name="Google Shape;58;p14"/>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59" name="Google Shape;59;p1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0" name="Google Shape;60;p1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1" name="Google Shape;61;p1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ver" type="secHead">
  <p:cSld name="SECTION_HEADER">
    <p:bg>
      <p:bgPr>
        <a:no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311700" y="3500425"/>
            <a:ext cx="8520600" cy="841800"/>
          </a:xfrm>
          <a:prstGeom prst="rect">
            <a:avLst/>
          </a:prstGeom>
          <a:noFill/>
          <a:ln>
            <a:noFill/>
          </a:ln>
        </p:spPr>
        <p:txBody>
          <a:bodyPr spcFirstLastPara="1" wrap="square" lIns="68575" tIns="68575" rIns="68575" bIns="68575" anchor="ctr" anchorCtr="0">
            <a:noAutofit/>
          </a:bodyPr>
          <a:lstStyle>
            <a:lvl1pPr lvl="0" algn="ctr">
              <a:lnSpc>
                <a:spcPct val="90000"/>
              </a:lnSpc>
              <a:spcBef>
                <a:spcPts val="0"/>
              </a:spcBef>
              <a:spcAft>
                <a:spcPts val="0"/>
              </a:spcAft>
              <a:buClr>
                <a:srgbClr val="171717"/>
              </a:buClr>
              <a:buSzPts val="2300"/>
              <a:buFont typeface="Calibri"/>
              <a:buNone/>
              <a:defRPr sz="3000" b="0">
                <a:solidFill>
                  <a:srgbClr val="171717"/>
                </a:solidFill>
              </a:defRPr>
            </a:lvl1pPr>
            <a:lvl2pPr lvl="1" algn="ctr">
              <a:lnSpc>
                <a:spcPct val="100000"/>
              </a:lnSpc>
              <a:spcBef>
                <a:spcPts val="0"/>
              </a:spcBef>
              <a:spcAft>
                <a:spcPts val="0"/>
              </a:spcAft>
              <a:buSzPts val="2700"/>
              <a:buNone/>
              <a:defRPr sz="3600"/>
            </a:lvl2pPr>
            <a:lvl3pPr lvl="2" algn="ctr">
              <a:lnSpc>
                <a:spcPct val="100000"/>
              </a:lnSpc>
              <a:spcBef>
                <a:spcPts val="0"/>
              </a:spcBef>
              <a:spcAft>
                <a:spcPts val="0"/>
              </a:spcAft>
              <a:buSzPts val="2700"/>
              <a:buNone/>
              <a:defRPr sz="3600"/>
            </a:lvl3pPr>
            <a:lvl4pPr lvl="3" algn="ctr">
              <a:lnSpc>
                <a:spcPct val="100000"/>
              </a:lnSpc>
              <a:spcBef>
                <a:spcPts val="0"/>
              </a:spcBef>
              <a:spcAft>
                <a:spcPts val="0"/>
              </a:spcAft>
              <a:buSzPts val="2700"/>
              <a:buNone/>
              <a:defRPr sz="3600"/>
            </a:lvl4pPr>
            <a:lvl5pPr lvl="4" algn="ctr">
              <a:lnSpc>
                <a:spcPct val="100000"/>
              </a:lnSpc>
              <a:spcBef>
                <a:spcPts val="0"/>
              </a:spcBef>
              <a:spcAft>
                <a:spcPts val="0"/>
              </a:spcAft>
              <a:buSzPts val="2700"/>
              <a:buNone/>
              <a:defRPr sz="3600"/>
            </a:lvl5pPr>
            <a:lvl6pPr lvl="5" algn="ctr">
              <a:lnSpc>
                <a:spcPct val="100000"/>
              </a:lnSpc>
              <a:spcBef>
                <a:spcPts val="0"/>
              </a:spcBef>
              <a:spcAft>
                <a:spcPts val="0"/>
              </a:spcAft>
              <a:buSzPts val="2700"/>
              <a:buNone/>
              <a:defRPr sz="3600"/>
            </a:lvl6pPr>
            <a:lvl7pPr lvl="6" algn="ctr">
              <a:lnSpc>
                <a:spcPct val="100000"/>
              </a:lnSpc>
              <a:spcBef>
                <a:spcPts val="0"/>
              </a:spcBef>
              <a:spcAft>
                <a:spcPts val="0"/>
              </a:spcAft>
              <a:buSzPts val="2700"/>
              <a:buNone/>
              <a:defRPr sz="3600"/>
            </a:lvl7pPr>
            <a:lvl8pPr lvl="7" algn="ctr">
              <a:lnSpc>
                <a:spcPct val="100000"/>
              </a:lnSpc>
              <a:spcBef>
                <a:spcPts val="0"/>
              </a:spcBef>
              <a:spcAft>
                <a:spcPts val="0"/>
              </a:spcAft>
              <a:buSzPts val="2700"/>
              <a:buNone/>
              <a:defRPr sz="3600"/>
            </a:lvl8pPr>
            <a:lvl9pPr lvl="8" algn="ctr">
              <a:lnSpc>
                <a:spcPct val="100000"/>
              </a:lnSpc>
              <a:spcBef>
                <a:spcPts val="0"/>
              </a:spcBef>
              <a:spcAft>
                <a:spcPts val="0"/>
              </a:spcAft>
              <a:buSzPts val="2700"/>
              <a:buNone/>
              <a:defRPr sz="3600"/>
            </a:lvl9pPr>
          </a:lstStyle>
          <a:p>
            <a:endParaRPr/>
          </a:p>
        </p:txBody>
      </p:sp>
      <p:pic>
        <p:nvPicPr>
          <p:cNvPr id="64" name="Google Shape;64;p15" descr="LI-RGB-Logo-straplineA-large.png"/>
          <p:cNvPicPr preferRelativeResize="0"/>
          <p:nvPr/>
        </p:nvPicPr>
        <p:blipFill rotWithShape="1">
          <a:blip r:embed="rId2">
            <a:alphaModFix/>
          </a:blip>
          <a:srcRect/>
          <a:stretch/>
        </p:blipFill>
        <p:spPr>
          <a:xfrm>
            <a:off x="3117775" y="1374550"/>
            <a:ext cx="2908448" cy="1196401"/>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General – Image medium">
  <p:cSld name="General – Image medium">
    <p:bg>
      <p:bgPr>
        <a:no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6139150" y="350400"/>
            <a:ext cx="2906400" cy="841800"/>
          </a:xfrm>
          <a:prstGeom prst="rect">
            <a:avLst/>
          </a:prstGeom>
          <a:noFill/>
          <a:ln>
            <a:noFill/>
          </a:ln>
        </p:spPr>
        <p:txBody>
          <a:bodyPr spcFirstLastPara="1" wrap="square" lIns="68575" tIns="68575" rIns="68575" bIns="68575" anchor="t" anchorCtr="0">
            <a:noAutofit/>
          </a:bodyPr>
          <a:lstStyle>
            <a:lvl1pPr lvl="0" algn="l">
              <a:lnSpc>
                <a:spcPct val="90000"/>
              </a:lnSpc>
              <a:spcBef>
                <a:spcPts val="0"/>
              </a:spcBef>
              <a:spcAft>
                <a:spcPts val="0"/>
              </a:spcAft>
              <a:buClr>
                <a:srgbClr val="171717"/>
              </a:buClr>
              <a:buSzPts val="2300"/>
              <a:buFont typeface="Calibri"/>
              <a:buNone/>
              <a:defRPr sz="3000" b="1">
                <a:solidFill>
                  <a:srgbClr val="171717"/>
                </a:solidFill>
              </a:defRPr>
            </a:lvl1pPr>
            <a:lvl2pPr lvl="1" algn="ctr">
              <a:lnSpc>
                <a:spcPct val="100000"/>
              </a:lnSpc>
              <a:spcBef>
                <a:spcPts val="0"/>
              </a:spcBef>
              <a:spcAft>
                <a:spcPts val="0"/>
              </a:spcAft>
              <a:buSzPts val="2700"/>
              <a:buNone/>
              <a:defRPr sz="3600"/>
            </a:lvl2pPr>
            <a:lvl3pPr lvl="2" algn="ctr">
              <a:lnSpc>
                <a:spcPct val="100000"/>
              </a:lnSpc>
              <a:spcBef>
                <a:spcPts val="0"/>
              </a:spcBef>
              <a:spcAft>
                <a:spcPts val="0"/>
              </a:spcAft>
              <a:buSzPts val="2700"/>
              <a:buNone/>
              <a:defRPr sz="3600"/>
            </a:lvl3pPr>
            <a:lvl4pPr lvl="3" algn="ctr">
              <a:lnSpc>
                <a:spcPct val="100000"/>
              </a:lnSpc>
              <a:spcBef>
                <a:spcPts val="0"/>
              </a:spcBef>
              <a:spcAft>
                <a:spcPts val="0"/>
              </a:spcAft>
              <a:buSzPts val="2700"/>
              <a:buNone/>
              <a:defRPr sz="3600"/>
            </a:lvl4pPr>
            <a:lvl5pPr lvl="4" algn="ctr">
              <a:lnSpc>
                <a:spcPct val="100000"/>
              </a:lnSpc>
              <a:spcBef>
                <a:spcPts val="0"/>
              </a:spcBef>
              <a:spcAft>
                <a:spcPts val="0"/>
              </a:spcAft>
              <a:buSzPts val="2700"/>
              <a:buNone/>
              <a:defRPr sz="3600"/>
            </a:lvl5pPr>
            <a:lvl6pPr lvl="5" algn="ctr">
              <a:lnSpc>
                <a:spcPct val="100000"/>
              </a:lnSpc>
              <a:spcBef>
                <a:spcPts val="0"/>
              </a:spcBef>
              <a:spcAft>
                <a:spcPts val="0"/>
              </a:spcAft>
              <a:buSzPts val="2700"/>
              <a:buNone/>
              <a:defRPr sz="3600"/>
            </a:lvl6pPr>
            <a:lvl7pPr lvl="6" algn="ctr">
              <a:lnSpc>
                <a:spcPct val="100000"/>
              </a:lnSpc>
              <a:spcBef>
                <a:spcPts val="0"/>
              </a:spcBef>
              <a:spcAft>
                <a:spcPts val="0"/>
              </a:spcAft>
              <a:buSzPts val="2700"/>
              <a:buNone/>
              <a:defRPr sz="3600"/>
            </a:lvl7pPr>
            <a:lvl8pPr lvl="7" algn="ctr">
              <a:lnSpc>
                <a:spcPct val="100000"/>
              </a:lnSpc>
              <a:spcBef>
                <a:spcPts val="0"/>
              </a:spcBef>
              <a:spcAft>
                <a:spcPts val="0"/>
              </a:spcAft>
              <a:buSzPts val="2700"/>
              <a:buNone/>
              <a:defRPr sz="3600"/>
            </a:lvl8pPr>
            <a:lvl9pPr lvl="8" algn="ctr">
              <a:lnSpc>
                <a:spcPct val="100000"/>
              </a:lnSpc>
              <a:spcBef>
                <a:spcPts val="0"/>
              </a:spcBef>
              <a:spcAft>
                <a:spcPts val="0"/>
              </a:spcAft>
              <a:buSzPts val="2700"/>
              <a:buNone/>
              <a:defRPr sz="3600"/>
            </a:lvl9pPr>
          </a:lstStyle>
          <a:p>
            <a:endParaRPr/>
          </a:p>
        </p:txBody>
      </p:sp>
      <p:sp>
        <p:nvSpPr>
          <p:cNvPr id="67" name="Google Shape;67;p16"/>
          <p:cNvSpPr/>
          <p:nvPr/>
        </p:nvSpPr>
        <p:spPr>
          <a:xfrm>
            <a:off x="0" y="0"/>
            <a:ext cx="1992000" cy="5143500"/>
          </a:xfrm>
          <a:prstGeom prst="rect">
            <a:avLst/>
          </a:prstGeom>
          <a:solidFill>
            <a:srgbClr val="F8C01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F8C013"/>
              </a:solidFill>
              <a:latin typeface="Calibri"/>
              <a:ea typeface="Calibri"/>
              <a:cs typeface="Calibri"/>
              <a:sym typeface="Calibri"/>
            </a:endParaRPr>
          </a:p>
        </p:txBody>
      </p:sp>
      <p:pic>
        <p:nvPicPr>
          <p:cNvPr id="68" name="Google Shape;68;p16" descr="LI-RGB-logo-yellow.png"/>
          <p:cNvPicPr preferRelativeResize="0"/>
          <p:nvPr/>
        </p:nvPicPr>
        <p:blipFill rotWithShape="1">
          <a:blip r:embed="rId2">
            <a:alphaModFix/>
          </a:blip>
          <a:srcRect/>
          <a:stretch/>
        </p:blipFill>
        <p:spPr>
          <a:xfrm>
            <a:off x="240775" y="333351"/>
            <a:ext cx="1517557" cy="471757"/>
          </a:xfrm>
          <a:prstGeom prst="rect">
            <a:avLst/>
          </a:prstGeom>
          <a:noFill/>
          <a:ln>
            <a:noFill/>
          </a:ln>
        </p:spPr>
      </p:pic>
      <p:sp>
        <p:nvSpPr>
          <p:cNvPr id="69" name="Google Shape;69;p16"/>
          <p:cNvSpPr txBox="1">
            <a:spLocks noGrp="1"/>
          </p:cNvSpPr>
          <p:nvPr>
            <p:ph type="body" idx="1"/>
          </p:nvPr>
        </p:nvSpPr>
        <p:spPr>
          <a:xfrm>
            <a:off x="6169500" y="1371250"/>
            <a:ext cx="2756100" cy="3240300"/>
          </a:xfrm>
          <a:prstGeom prst="rect">
            <a:avLst/>
          </a:prstGeom>
          <a:noFill/>
          <a:ln>
            <a:noFill/>
          </a:ln>
        </p:spPr>
        <p:txBody>
          <a:bodyPr spcFirstLastPara="1" wrap="square" lIns="68575" tIns="68575" rIns="68575" bIns="68575" anchor="t" anchorCtr="0">
            <a:noAutofit/>
          </a:bodyPr>
          <a:lstStyle>
            <a:lvl1pPr marL="457200" lvl="0" indent="-279400" algn="l">
              <a:lnSpc>
                <a:spcPct val="90000"/>
              </a:lnSpc>
              <a:spcBef>
                <a:spcPts val="0"/>
              </a:spcBef>
              <a:spcAft>
                <a:spcPts val="0"/>
              </a:spcAft>
              <a:buClr>
                <a:schemeClr val="dk1"/>
              </a:buClr>
              <a:buSzPts val="800"/>
              <a:buChar char="●"/>
              <a:defRPr/>
            </a:lvl1pPr>
            <a:lvl2pPr marL="914400" lvl="1" indent="-298450" algn="l">
              <a:lnSpc>
                <a:spcPct val="90000"/>
              </a:lnSpc>
              <a:spcBef>
                <a:spcPts val="1600"/>
              </a:spcBef>
              <a:spcAft>
                <a:spcPts val="0"/>
              </a:spcAft>
              <a:buClr>
                <a:schemeClr val="dk1"/>
              </a:buClr>
              <a:buSzPts val="1100"/>
              <a:buChar char="○"/>
              <a:defRPr/>
            </a:lvl2pPr>
            <a:lvl3pPr marL="1371600" lvl="2" indent="-298450" algn="l">
              <a:lnSpc>
                <a:spcPct val="90000"/>
              </a:lnSpc>
              <a:spcBef>
                <a:spcPts val="1600"/>
              </a:spcBef>
              <a:spcAft>
                <a:spcPts val="0"/>
              </a:spcAft>
              <a:buClr>
                <a:schemeClr val="dk1"/>
              </a:buClr>
              <a:buSzPts val="1100"/>
              <a:buChar char="■"/>
              <a:defRPr/>
            </a:lvl3pPr>
            <a:lvl4pPr marL="1828800" lvl="3" indent="-298450" algn="l">
              <a:lnSpc>
                <a:spcPct val="90000"/>
              </a:lnSpc>
              <a:spcBef>
                <a:spcPts val="1600"/>
              </a:spcBef>
              <a:spcAft>
                <a:spcPts val="0"/>
              </a:spcAft>
              <a:buClr>
                <a:schemeClr val="dk1"/>
              </a:buClr>
              <a:buSzPts val="1100"/>
              <a:buChar char="●"/>
              <a:defRPr sz="1400"/>
            </a:lvl4pPr>
            <a:lvl5pPr marL="2286000" lvl="4" indent="-298450" algn="l">
              <a:lnSpc>
                <a:spcPct val="90000"/>
              </a:lnSpc>
              <a:spcBef>
                <a:spcPts val="1600"/>
              </a:spcBef>
              <a:spcAft>
                <a:spcPts val="0"/>
              </a:spcAft>
              <a:buClr>
                <a:schemeClr val="dk1"/>
              </a:buClr>
              <a:buSzPts val="1100"/>
              <a:buChar char="○"/>
              <a:defRPr/>
            </a:lvl5pPr>
            <a:lvl6pPr marL="2743200" lvl="5" indent="-298450" algn="l">
              <a:lnSpc>
                <a:spcPct val="90000"/>
              </a:lnSpc>
              <a:spcBef>
                <a:spcPts val="1600"/>
              </a:spcBef>
              <a:spcAft>
                <a:spcPts val="0"/>
              </a:spcAft>
              <a:buClr>
                <a:schemeClr val="dk1"/>
              </a:buClr>
              <a:buSzPts val="1100"/>
              <a:buChar char="■"/>
              <a:defRPr/>
            </a:lvl6pPr>
            <a:lvl7pPr marL="3200400" lvl="6" indent="-298450" algn="l">
              <a:lnSpc>
                <a:spcPct val="90000"/>
              </a:lnSpc>
              <a:spcBef>
                <a:spcPts val="1600"/>
              </a:spcBef>
              <a:spcAft>
                <a:spcPts val="0"/>
              </a:spcAft>
              <a:buClr>
                <a:schemeClr val="dk1"/>
              </a:buClr>
              <a:buSzPts val="1100"/>
              <a:buChar char="●"/>
              <a:defRPr/>
            </a:lvl7pPr>
            <a:lvl8pPr marL="3657600" lvl="7" indent="-298450" algn="l">
              <a:lnSpc>
                <a:spcPct val="90000"/>
              </a:lnSpc>
              <a:spcBef>
                <a:spcPts val="1600"/>
              </a:spcBef>
              <a:spcAft>
                <a:spcPts val="0"/>
              </a:spcAft>
              <a:buClr>
                <a:schemeClr val="dk1"/>
              </a:buClr>
              <a:buSzPts val="1100"/>
              <a:buChar char="○"/>
              <a:defRPr/>
            </a:lvl8pPr>
            <a:lvl9pPr marL="4114800" lvl="8" indent="-298450" algn="l">
              <a:lnSpc>
                <a:spcPct val="90000"/>
              </a:lnSpc>
              <a:spcBef>
                <a:spcPts val="1600"/>
              </a:spcBef>
              <a:spcAft>
                <a:spcPts val="1600"/>
              </a:spcAft>
              <a:buClr>
                <a:schemeClr val="dk1"/>
              </a:buClr>
              <a:buSzPts val="1100"/>
              <a:buChar char="■"/>
              <a:defRPr/>
            </a:lvl9pPr>
          </a:lstStyle>
          <a:p>
            <a:endParaRPr/>
          </a:p>
        </p:txBody>
      </p:sp>
      <p:sp>
        <p:nvSpPr>
          <p:cNvPr id="70" name="Google Shape;70;p16"/>
          <p:cNvSpPr/>
          <p:nvPr/>
        </p:nvSpPr>
        <p:spPr>
          <a:xfrm>
            <a:off x="1992000" y="0"/>
            <a:ext cx="3994800" cy="51435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EFEFEF"/>
              </a:solidFill>
              <a:latin typeface="Calibri"/>
              <a:ea typeface="Calibri"/>
              <a:cs typeface="Calibri"/>
              <a:sym typeface="Calibri"/>
            </a:endParaRPr>
          </a:p>
        </p:txBody>
      </p:sp>
      <p:grpSp>
        <p:nvGrpSpPr>
          <p:cNvPr id="71" name="Google Shape;71;p16"/>
          <p:cNvGrpSpPr/>
          <p:nvPr/>
        </p:nvGrpSpPr>
        <p:grpSpPr>
          <a:xfrm>
            <a:off x="3295050" y="2141975"/>
            <a:ext cx="1388700" cy="1071000"/>
            <a:chOff x="2319225" y="2141975"/>
            <a:chExt cx="1388700" cy="1071000"/>
          </a:xfrm>
        </p:grpSpPr>
        <p:sp>
          <p:nvSpPr>
            <p:cNvPr id="72" name="Google Shape;72;p16"/>
            <p:cNvSpPr/>
            <p:nvPr/>
          </p:nvSpPr>
          <p:spPr>
            <a:xfrm>
              <a:off x="2629450" y="2459575"/>
              <a:ext cx="324600" cy="280800"/>
            </a:xfrm>
            <a:prstGeom prst="triangle">
              <a:avLst>
                <a:gd name="adj" fmla="val 50000"/>
              </a:avLst>
            </a:prstGeom>
            <a:solidFill>
              <a:srgbClr val="CCCCCC"/>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73" name="Google Shape;73;p16"/>
            <p:cNvSpPr/>
            <p:nvPr/>
          </p:nvSpPr>
          <p:spPr>
            <a:xfrm>
              <a:off x="2781850" y="2418114"/>
              <a:ext cx="548700" cy="474600"/>
            </a:xfrm>
            <a:prstGeom prst="triangle">
              <a:avLst>
                <a:gd name="adj" fmla="val 50000"/>
              </a:avLst>
            </a:prstGeom>
            <a:solidFill>
              <a:srgbClr val="CCCCCC"/>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74" name="Google Shape;74;p16"/>
            <p:cNvSpPr/>
            <p:nvPr/>
          </p:nvSpPr>
          <p:spPr>
            <a:xfrm>
              <a:off x="2319225" y="2141975"/>
              <a:ext cx="1388700" cy="1071000"/>
            </a:xfrm>
            <a:prstGeom prst="frame">
              <a:avLst>
                <a:gd name="adj1" fmla="val 12500"/>
              </a:avLst>
            </a:prstGeom>
            <a:solidFill>
              <a:srgbClr val="D9D9D9"/>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grpSp>
      <p:sp>
        <p:nvSpPr>
          <p:cNvPr id="75" name="Google Shape;75;p16"/>
          <p:cNvSpPr txBox="1">
            <a:spLocks noGrp="1"/>
          </p:cNvSpPr>
          <p:nvPr>
            <p:ph type="sldNum" idx="12"/>
          </p:nvPr>
        </p:nvSpPr>
        <p:spPr>
          <a:xfrm>
            <a:off x="932595" y="4555000"/>
            <a:ext cx="8910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1pPr>
            <a:lvl2pPr marL="0" marR="0" lvl="1"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2pPr>
            <a:lvl3pPr marL="0" marR="0" lvl="2"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3pPr>
            <a:lvl4pPr marL="0" marR="0" lvl="3"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4pPr>
            <a:lvl5pPr marL="0" marR="0" lvl="4"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5pPr>
            <a:lvl6pPr marL="0" marR="0" lvl="5"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6pPr>
            <a:lvl7pPr marL="0" marR="0" lvl="6"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7pPr>
            <a:lvl8pPr marL="0" marR="0" lvl="7"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8pPr>
            <a:lvl9pPr marL="0" marR="0" lvl="8"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76" name="Google Shape;76;p16"/>
          <p:cNvSpPr txBox="1">
            <a:spLocks noGrp="1"/>
          </p:cNvSpPr>
          <p:nvPr>
            <p:ph type="body" idx="2"/>
          </p:nvPr>
        </p:nvSpPr>
        <p:spPr>
          <a:xfrm>
            <a:off x="120194" y="1371250"/>
            <a:ext cx="1667700" cy="1841700"/>
          </a:xfrm>
          <a:prstGeom prst="rect">
            <a:avLst/>
          </a:prstGeom>
          <a:noFill/>
          <a:ln>
            <a:noFill/>
          </a:ln>
        </p:spPr>
        <p:txBody>
          <a:bodyPr spcFirstLastPara="1" wrap="square" lIns="68575" tIns="68575" rIns="68575" bIns="68575" anchor="t" anchorCtr="0">
            <a:noAutofit/>
          </a:bodyPr>
          <a:lstStyle>
            <a:lvl1pPr marL="457200" lvl="0" indent="-279400" algn="l">
              <a:lnSpc>
                <a:spcPct val="90000"/>
              </a:lnSpc>
              <a:spcBef>
                <a:spcPts val="0"/>
              </a:spcBef>
              <a:spcAft>
                <a:spcPts val="0"/>
              </a:spcAft>
              <a:buClr>
                <a:schemeClr val="dk1"/>
              </a:buClr>
              <a:buSzPts val="800"/>
              <a:buChar char="●"/>
              <a:defRPr/>
            </a:lvl1pPr>
            <a:lvl2pPr marL="914400" lvl="1" indent="-298450" algn="l">
              <a:lnSpc>
                <a:spcPct val="90000"/>
              </a:lnSpc>
              <a:spcBef>
                <a:spcPts val="1600"/>
              </a:spcBef>
              <a:spcAft>
                <a:spcPts val="0"/>
              </a:spcAft>
              <a:buClr>
                <a:schemeClr val="dk1"/>
              </a:buClr>
              <a:buSzPts val="1100"/>
              <a:buChar char="○"/>
              <a:defRPr/>
            </a:lvl2pPr>
            <a:lvl3pPr marL="1371600" lvl="2" indent="-298450" algn="l">
              <a:lnSpc>
                <a:spcPct val="90000"/>
              </a:lnSpc>
              <a:spcBef>
                <a:spcPts val="1600"/>
              </a:spcBef>
              <a:spcAft>
                <a:spcPts val="0"/>
              </a:spcAft>
              <a:buClr>
                <a:schemeClr val="dk1"/>
              </a:buClr>
              <a:buSzPts val="1100"/>
              <a:buChar char="■"/>
              <a:defRPr/>
            </a:lvl3pPr>
            <a:lvl4pPr marL="1828800" lvl="3" indent="-298450" algn="l">
              <a:lnSpc>
                <a:spcPct val="90000"/>
              </a:lnSpc>
              <a:spcBef>
                <a:spcPts val="1600"/>
              </a:spcBef>
              <a:spcAft>
                <a:spcPts val="0"/>
              </a:spcAft>
              <a:buClr>
                <a:schemeClr val="dk1"/>
              </a:buClr>
              <a:buSzPts val="1100"/>
              <a:buChar char="●"/>
              <a:defRPr sz="1400"/>
            </a:lvl4pPr>
            <a:lvl5pPr marL="2286000" lvl="4" indent="-298450" algn="l">
              <a:lnSpc>
                <a:spcPct val="90000"/>
              </a:lnSpc>
              <a:spcBef>
                <a:spcPts val="1600"/>
              </a:spcBef>
              <a:spcAft>
                <a:spcPts val="0"/>
              </a:spcAft>
              <a:buClr>
                <a:schemeClr val="dk1"/>
              </a:buClr>
              <a:buSzPts val="1100"/>
              <a:buChar char="○"/>
              <a:defRPr/>
            </a:lvl5pPr>
            <a:lvl6pPr marL="2743200" lvl="5" indent="-298450" algn="l">
              <a:lnSpc>
                <a:spcPct val="90000"/>
              </a:lnSpc>
              <a:spcBef>
                <a:spcPts val="1600"/>
              </a:spcBef>
              <a:spcAft>
                <a:spcPts val="0"/>
              </a:spcAft>
              <a:buClr>
                <a:schemeClr val="dk1"/>
              </a:buClr>
              <a:buSzPts val="1100"/>
              <a:buChar char="■"/>
              <a:defRPr/>
            </a:lvl6pPr>
            <a:lvl7pPr marL="3200400" lvl="6" indent="-298450" algn="l">
              <a:lnSpc>
                <a:spcPct val="90000"/>
              </a:lnSpc>
              <a:spcBef>
                <a:spcPts val="1600"/>
              </a:spcBef>
              <a:spcAft>
                <a:spcPts val="0"/>
              </a:spcAft>
              <a:buClr>
                <a:schemeClr val="dk1"/>
              </a:buClr>
              <a:buSzPts val="1100"/>
              <a:buChar char="●"/>
              <a:defRPr/>
            </a:lvl7pPr>
            <a:lvl8pPr marL="3657600" lvl="7" indent="-298450" algn="l">
              <a:lnSpc>
                <a:spcPct val="90000"/>
              </a:lnSpc>
              <a:spcBef>
                <a:spcPts val="1600"/>
              </a:spcBef>
              <a:spcAft>
                <a:spcPts val="0"/>
              </a:spcAft>
              <a:buClr>
                <a:schemeClr val="dk1"/>
              </a:buClr>
              <a:buSzPts val="1100"/>
              <a:buChar char="○"/>
              <a:defRPr/>
            </a:lvl8pPr>
            <a:lvl9pPr marL="4114800" lvl="8" indent="-298450" algn="l">
              <a:lnSpc>
                <a:spcPct val="90000"/>
              </a:lnSpc>
              <a:spcBef>
                <a:spcPts val="1600"/>
              </a:spcBef>
              <a:spcAft>
                <a:spcPts val="1600"/>
              </a:spcAft>
              <a:buClr>
                <a:schemeClr val="dk1"/>
              </a:buClr>
              <a:buSzPts val="11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t" anchorCtr="0">
            <a:noAutofit/>
          </a:bodyPr>
          <a:lstStyle>
            <a:lvl1pPr lvl="0" algn="l">
              <a:lnSpc>
                <a:spcPct val="90000"/>
              </a:lnSpc>
              <a:spcBef>
                <a:spcPts val="0"/>
              </a:spcBef>
              <a:spcAft>
                <a:spcPts val="0"/>
              </a:spcAft>
              <a:buSzPts val="33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9"/>
        <p:cNvGrpSpPr/>
        <p:nvPr/>
      </p:nvGrpSpPr>
      <p:grpSpPr>
        <a:xfrm>
          <a:off x="0" y="0"/>
          <a:ext cx="0" cy="0"/>
          <a:chOff x="0" y="0"/>
          <a:chExt cx="0" cy="0"/>
        </a:xfrm>
      </p:grpSpPr>
      <p:sp>
        <p:nvSpPr>
          <p:cNvPr id="80" name="Google Shape;80;p1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1" name="Google Shape;81;p18"/>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2" name="Google Shape;82;p1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3" name="Google Shape;83;p1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4" name="Google Shape;84;p1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General – Diagram/Illustration">
  <p:cSld name="General – Diagram/Illustration">
    <p:bg>
      <p:bgPr>
        <a:noFill/>
        <a:effectLst/>
      </p:bgPr>
    </p:bg>
    <p:spTree>
      <p:nvGrpSpPr>
        <p:cNvPr id="1" name="Shape 85"/>
        <p:cNvGrpSpPr/>
        <p:nvPr/>
      </p:nvGrpSpPr>
      <p:grpSpPr>
        <a:xfrm>
          <a:off x="0" y="0"/>
          <a:ext cx="0" cy="0"/>
          <a:chOff x="0" y="0"/>
          <a:chExt cx="0" cy="0"/>
        </a:xfrm>
      </p:grpSpPr>
      <p:sp>
        <p:nvSpPr>
          <p:cNvPr id="86" name="Google Shape;86;p19"/>
          <p:cNvSpPr/>
          <p:nvPr/>
        </p:nvSpPr>
        <p:spPr>
          <a:xfrm>
            <a:off x="0" y="0"/>
            <a:ext cx="1992000" cy="5143500"/>
          </a:xfrm>
          <a:prstGeom prst="rect">
            <a:avLst/>
          </a:prstGeom>
          <a:solidFill>
            <a:srgbClr val="F8C01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F8C013"/>
              </a:solidFill>
              <a:latin typeface="Calibri"/>
              <a:ea typeface="Calibri"/>
              <a:cs typeface="Calibri"/>
              <a:sym typeface="Calibri"/>
            </a:endParaRPr>
          </a:p>
        </p:txBody>
      </p:sp>
      <p:pic>
        <p:nvPicPr>
          <p:cNvPr id="87" name="Google Shape;87;p19" descr="LI-RGB-logo-yellow.png"/>
          <p:cNvPicPr preferRelativeResize="0"/>
          <p:nvPr/>
        </p:nvPicPr>
        <p:blipFill rotWithShape="1">
          <a:blip r:embed="rId2">
            <a:alphaModFix/>
          </a:blip>
          <a:srcRect/>
          <a:stretch/>
        </p:blipFill>
        <p:spPr>
          <a:xfrm>
            <a:off x="240775" y="333351"/>
            <a:ext cx="1517557" cy="471757"/>
          </a:xfrm>
          <a:prstGeom prst="rect">
            <a:avLst/>
          </a:prstGeom>
          <a:noFill/>
          <a:ln>
            <a:noFill/>
          </a:ln>
        </p:spPr>
      </p:pic>
      <p:sp>
        <p:nvSpPr>
          <p:cNvPr id="88" name="Google Shape;88;p19"/>
          <p:cNvSpPr txBox="1">
            <a:spLocks noGrp="1"/>
          </p:cNvSpPr>
          <p:nvPr>
            <p:ph type="sldNum" idx="12"/>
          </p:nvPr>
        </p:nvSpPr>
        <p:spPr>
          <a:xfrm>
            <a:off x="902275" y="4555000"/>
            <a:ext cx="9213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1pPr>
            <a:lvl2pPr marL="0" marR="0" lvl="1"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2pPr>
            <a:lvl3pPr marL="0" marR="0" lvl="2"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3pPr>
            <a:lvl4pPr marL="0" marR="0" lvl="3"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4pPr>
            <a:lvl5pPr marL="0" marR="0" lvl="4"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5pPr>
            <a:lvl6pPr marL="0" marR="0" lvl="5"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6pPr>
            <a:lvl7pPr marL="0" marR="0" lvl="6"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7pPr>
            <a:lvl8pPr marL="0" marR="0" lvl="7"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8pPr>
            <a:lvl9pPr marL="0" marR="0" lvl="8"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89" name="Google Shape;89;p19"/>
          <p:cNvSpPr txBox="1">
            <a:spLocks noGrp="1"/>
          </p:cNvSpPr>
          <p:nvPr>
            <p:ph type="body" idx="1"/>
          </p:nvPr>
        </p:nvSpPr>
        <p:spPr>
          <a:xfrm>
            <a:off x="120194" y="1371250"/>
            <a:ext cx="1667700" cy="1841700"/>
          </a:xfrm>
          <a:prstGeom prst="rect">
            <a:avLst/>
          </a:prstGeom>
          <a:noFill/>
          <a:ln>
            <a:noFill/>
          </a:ln>
        </p:spPr>
        <p:txBody>
          <a:bodyPr spcFirstLastPara="1" wrap="square" lIns="68575" tIns="68575" rIns="68575" bIns="68575" anchor="t" anchorCtr="0">
            <a:noAutofit/>
          </a:bodyPr>
          <a:lstStyle>
            <a:lvl1pPr marL="457200" lvl="0" indent="-279400" algn="l">
              <a:lnSpc>
                <a:spcPct val="90000"/>
              </a:lnSpc>
              <a:spcBef>
                <a:spcPts val="0"/>
              </a:spcBef>
              <a:spcAft>
                <a:spcPts val="0"/>
              </a:spcAft>
              <a:buClr>
                <a:schemeClr val="dk1"/>
              </a:buClr>
              <a:buSzPts val="800"/>
              <a:buChar char="●"/>
              <a:defRPr/>
            </a:lvl1pPr>
            <a:lvl2pPr marL="914400" lvl="1" indent="-298450" algn="l">
              <a:lnSpc>
                <a:spcPct val="90000"/>
              </a:lnSpc>
              <a:spcBef>
                <a:spcPts val="1600"/>
              </a:spcBef>
              <a:spcAft>
                <a:spcPts val="0"/>
              </a:spcAft>
              <a:buClr>
                <a:schemeClr val="dk1"/>
              </a:buClr>
              <a:buSzPts val="1100"/>
              <a:buChar char="○"/>
              <a:defRPr/>
            </a:lvl2pPr>
            <a:lvl3pPr marL="1371600" lvl="2" indent="-298450" algn="l">
              <a:lnSpc>
                <a:spcPct val="90000"/>
              </a:lnSpc>
              <a:spcBef>
                <a:spcPts val="1600"/>
              </a:spcBef>
              <a:spcAft>
                <a:spcPts val="0"/>
              </a:spcAft>
              <a:buClr>
                <a:schemeClr val="dk1"/>
              </a:buClr>
              <a:buSzPts val="1100"/>
              <a:buChar char="■"/>
              <a:defRPr/>
            </a:lvl3pPr>
            <a:lvl4pPr marL="1828800" lvl="3" indent="-298450" algn="l">
              <a:lnSpc>
                <a:spcPct val="90000"/>
              </a:lnSpc>
              <a:spcBef>
                <a:spcPts val="1600"/>
              </a:spcBef>
              <a:spcAft>
                <a:spcPts val="0"/>
              </a:spcAft>
              <a:buClr>
                <a:schemeClr val="dk1"/>
              </a:buClr>
              <a:buSzPts val="1100"/>
              <a:buChar char="●"/>
              <a:defRPr sz="1400"/>
            </a:lvl4pPr>
            <a:lvl5pPr marL="2286000" lvl="4" indent="-298450" algn="l">
              <a:lnSpc>
                <a:spcPct val="90000"/>
              </a:lnSpc>
              <a:spcBef>
                <a:spcPts val="1600"/>
              </a:spcBef>
              <a:spcAft>
                <a:spcPts val="0"/>
              </a:spcAft>
              <a:buClr>
                <a:schemeClr val="dk1"/>
              </a:buClr>
              <a:buSzPts val="1100"/>
              <a:buChar char="○"/>
              <a:defRPr/>
            </a:lvl5pPr>
            <a:lvl6pPr marL="2743200" lvl="5" indent="-298450" algn="l">
              <a:lnSpc>
                <a:spcPct val="90000"/>
              </a:lnSpc>
              <a:spcBef>
                <a:spcPts val="1600"/>
              </a:spcBef>
              <a:spcAft>
                <a:spcPts val="0"/>
              </a:spcAft>
              <a:buClr>
                <a:schemeClr val="dk1"/>
              </a:buClr>
              <a:buSzPts val="1100"/>
              <a:buChar char="■"/>
              <a:defRPr/>
            </a:lvl6pPr>
            <a:lvl7pPr marL="3200400" lvl="6" indent="-298450" algn="l">
              <a:lnSpc>
                <a:spcPct val="90000"/>
              </a:lnSpc>
              <a:spcBef>
                <a:spcPts val="1600"/>
              </a:spcBef>
              <a:spcAft>
                <a:spcPts val="0"/>
              </a:spcAft>
              <a:buClr>
                <a:schemeClr val="dk1"/>
              </a:buClr>
              <a:buSzPts val="1100"/>
              <a:buChar char="●"/>
              <a:defRPr/>
            </a:lvl7pPr>
            <a:lvl8pPr marL="3657600" lvl="7" indent="-298450" algn="l">
              <a:lnSpc>
                <a:spcPct val="90000"/>
              </a:lnSpc>
              <a:spcBef>
                <a:spcPts val="1600"/>
              </a:spcBef>
              <a:spcAft>
                <a:spcPts val="0"/>
              </a:spcAft>
              <a:buClr>
                <a:schemeClr val="dk1"/>
              </a:buClr>
              <a:buSzPts val="1100"/>
              <a:buChar char="○"/>
              <a:defRPr/>
            </a:lvl8pPr>
            <a:lvl9pPr marL="4114800" lvl="8" indent="-298450" algn="l">
              <a:lnSpc>
                <a:spcPct val="90000"/>
              </a:lnSpc>
              <a:spcBef>
                <a:spcPts val="1600"/>
              </a:spcBef>
              <a:spcAft>
                <a:spcPts val="1600"/>
              </a:spcAft>
              <a:buClr>
                <a:schemeClr val="dk1"/>
              </a:buClr>
              <a:buSzPts val="11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General">
  <p:cSld name="General">
    <p:bg>
      <p:bgPr>
        <a:noFill/>
        <a:effectLst/>
      </p:bgPr>
    </p:bg>
    <p:spTree>
      <p:nvGrpSpPr>
        <p:cNvPr id="1" name="Shape 90"/>
        <p:cNvGrpSpPr/>
        <p:nvPr/>
      </p:nvGrpSpPr>
      <p:grpSpPr>
        <a:xfrm>
          <a:off x="0" y="0"/>
          <a:ext cx="0" cy="0"/>
          <a:chOff x="0" y="0"/>
          <a:chExt cx="0" cy="0"/>
        </a:xfrm>
      </p:grpSpPr>
      <p:sp>
        <p:nvSpPr>
          <p:cNvPr id="91" name="Google Shape;91;p20"/>
          <p:cNvSpPr txBox="1">
            <a:spLocks noGrp="1"/>
          </p:cNvSpPr>
          <p:nvPr>
            <p:ph type="title"/>
          </p:nvPr>
        </p:nvSpPr>
        <p:spPr>
          <a:xfrm>
            <a:off x="2188475" y="350400"/>
            <a:ext cx="6270000" cy="841800"/>
          </a:xfrm>
          <a:prstGeom prst="rect">
            <a:avLst/>
          </a:prstGeom>
          <a:noFill/>
          <a:ln>
            <a:noFill/>
          </a:ln>
        </p:spPr>
        <p:txBody>
          <a:bodyPr spcFirstLastPara="1" wrap="square" lIns="68575" tIns="68575" rIns="68575" bIns="68575" anchor="t" anchorCtr="0">
            <a:noAutofit/>
          </a:bodyPr>
          <a:lstStyle>
            <a:lvl1pPr lvl="0" algn="l">
              <a:lnSpc>
                <a:spcPct val="90000"/>
              </a:lnSpc>
              <a:spcBef>
                <a:spcPts val="0"/>
              </a:spcBef>
              <a:spcAft>
                <a:spcPts val="0"/>
              </a:spcAft>
              <a:buClr>
                <a:srgbClr val="171717"/>
              </a:buClr>
              <a:buSzPts val="2300"/>
              <a:buFont typeface="Calibri"/>
              <a:buNone/>
              <a:defRPr sz="3000" b="1">
                <a:solidFill>
                  <a:srgbClr val="171717"/>
                </a:solidFill>
              </a:defRPr>
            </a:lvl1pPr>
            <a:lvl2pPr lvl="1" algn="ctr">
              <a:lnSpc>
                <a:spcPct val="100000"/>
              </a:lnSpc>
              <a:spcBef>
                <a:spcPts val="0"/>
              </a:spcBef>
              <a:spcAft>
                <a:spcPts val="0"/>
              </a:spcAft>
              <a:buSzPts val="2700"/>
              <a:buNone/>
              <a:defRPr sz="3600"/>
            </a:lvl2pPr>
            <a:lvl3pPr lvl="2" algn="ctr">
              <a:lnSpc>
                <a:spcPct val="100000"/>
              </a:lnSpc>
              <a:spcBef>
                <a:spcPts val="0"/>
              </a:spcBef>
              <a:spcAft>
                <a:spcPts val="0"/>
              </a:spcAft>
              <a:buSzPts val="2700"/>
              <a:buNone/>
              <a:defRPr sz="3600"/>
            </a:lvl3pPr>
            <a:lvl4pPr lvl="3" algn="ctr">
              <a:lnSpc>
                <a:spcPct val="100000"/>
              </a:lnSpc>
              <a:spcBef>
                <a:spcPts val="0"/>
              </a:spcBef>
              <a:spcAft>
                <a:spcPts val="0"/>
              </a:spcAft>
              <a:buSzPts val="2700"/>
              <a:buNone/>
              <a:defRPr sz="3600"/>
            </a:lvl4pPr>
            <a:lvl5pPr lvl="4" algn="ctr">
              <a:lnSpc>
                <a:spcPct val="100000"/>
              </a:lnSpc>
              <a:spcBef>
                <a:spcPts val="0"/>
              </a:spcBef>
              <a:spcAft>
                <a:spcPts val="0"/>
              </a:spcAft>
              <a:buSzPts val="2700"/>
              <a:buNone/>
              <a:defRPr sz="3600"/>
            </a:lvl5pPr>
            <a:lvl6pPr lvl="5" algn="ctr">
              <a:lnSpc>
                <a:spcPct val="100000"/>
              </a:lnSpc>
              <a:spcBef>
                <a:spcPts val="0"/>
              </a:spcBef>
              <a:spcAft>
                <a:spcPts val="0"/>
              </a:spcAft>
              <a:buSzPts val="2700"/>
              <a:buNone/>
              <a:defRPr sz="3600"/>
            </a:lvl6pPr>
            <a:lvl7pPr lvl="6" algn="ctr">
              <a:lnSpc>
                <a:spcPct val="100000"/>
              </a:lnSpc>
              <a:spcBef>
                <a:spcPts val="0"/>
              </a:spcBef>
              <a:spcAft>
                <a:spcPts val="0"/>
              </a:spcAft>
              <a:buSzPts val="2700"/>
              <a:buNone/>
              <a:defRPr sz="3600"/>
            </a:lvl7pPr>
            <a:lvl8pPr lvl="7" algn="ctr">
              <a:lnSpc>
                <a:spcPct val="100000"/>
              </a:lnSpc>
              <a:spcBef>
                <a:spcPts val="0"/>
              </a:spcBef>
              <a:spcAft>
                <a:spcPts val="0"/>
              </a:spcAft>
              <a:buSzPts val="2700"/>
              <a:buNone/>
              <a:defRPr sz="3600"/>
            </a:lvl8pPr>
            <a:lvl9pPr lvl="8" algn="ctr">
              <a:lnSpc>
                <a:spcPct val="100000"/>
              </a:lnSpc>
              <a:spcBef>
                <a:spcPts val="0"/>
              </a:spcBef>
              <a:spcAft>
                <a:spcPts val="0"/>
              </a:spcAft>
              <a:buSzPts val="2700"/>
              <a:buNone/>
              <a:defRPr sz="3600"/>
            </a:lvl9pPr>
          </a:lstStyle>
          <a:p>
            <a:endParaRPr/>
          </a:p>
        </p:txBody>
      </p:sp>
      <p:sp>
        <p:nvSpPr>
          <p:cNvPr id="92" name="Google Shape;92;p20"/>
          <p:cNvSpPr/>
          <p:nvPr/>
        </p:nvSpPr>
        <p:spPr>
          <a:xfrm>
            <a:off x="0" y="0"/>
            <a:ext cx="1992000" cy="5143500"/>
          </a:xfrm>
          <a:prstGeom prst="rect">
            <a:avLst/>
          </a:prstGeom>
          <a:solidFill>
            <a:srgbClr val="F8C01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F8C013"/>
              </a:solidFill>
              <a:latin typeface="Calibri"/>
              <a:ea typeface="Calibri"/>
              <a:cs typeface="Calibri"/>
              <a:sym typeface="Calibri"/>
            </a:endParaRPr>
          </a:p>
        </p:txBody>
      </p:sp>
      <p:pic>
        <p:nvPicPr>
          <p:cNvPr id="93" name="Google Shape;93;p20" descr="LI-RGB-logo-yellow.png"/>
          <p:cNvPicPr preferRelativeResize="0"/>
          <p:nvPr/>
        </p:nvPicPr>
        <p:blipFill rotWithShape="1">
          <a:blip r:embed="rId2">
            <a:alphaModFix/>
          </a:blip>
          <a:srcRect/>
          <a:stretch/>
        </p:blipFill>
        <p:spPr>
          <a:xfrm>
            <a:off x="240775" y="333351"/>
            <a:ext cx="1517557" cy="471757"/>
          </a:xfrm>
          <a:prstGeom prst="rect">
            <a:avLst/>
          </a:prstGeom>
          <a:noFill/>
          <a:ln>
            <a:noFill/>
          </a:ln>
        </p:spPr>
      </p:pic>
      <p:sp>
        <p:nvSpPr>
          <p:cNvPr id="94" name="Google Shape;94;p20"/>
          <p:cNvSpPr txBox="1">
            <a:spLocks noGrp="1"/>
          </p:cNvSpPr>
          <p:nvPr>
            <p:ph type="body" idx="1"/>
          </p:nvPr>
        </p:nvSpPr>
        <p:spPr>
          <a:xfrm>
            <a:off x="2218825" y="1371250"/>
            <a:ext cx="6329400" cy="3240300"/>
          </a:xfrm>
          <a:prstGeom prst="rect">
            <a:avLst/>
          </a:prstGeom>
          <a:noFill/>
          <a:ln>
            <a:noFill/>
          </a:ln>
        </p:spPr>
        <p:txBody>
          <a:bodyPr spcFirstLastPara="1" wrap="square" lIns="68575" tIns="68575" rIns="68575" bIns="68575" anchor="t" anchorCtr="0">
            <a:noAutofit/>
          </a:bodyPr>
          <a:lstStyle>
            <a:lvl1pPr marL="457200" lvl="0" indent="-279400" algn="l">
              <a:lnSpc>
                <a:spcPct val="90000"/>
              </a:lnSpc>
              <a:spcBef>
                <a:spcPts val="0"/>
              </a:spcBef>
              <a:spcAft>
                <a:spcPts val="0"/>
              </a:spcAft>
              <a:buClr>
                <a:schemeClr val="dk1"/>
              </a:buClr>
              <a:buSzPts val="800"/>
              <a:buChar char="●"/>
              <a:defRPr/>
            </a:lvl1pPr>
            <a:lvl2pPr marL="914400" lvl="1" indent="-298450" algn="l">
              <a:lnSpc>
                <a:spcPct val="90000"/>
              </a:lnSpc>
              <a:spcBef>
                <a:spcPts val="1600"/>
              </a:spcBef>
              <a:spcAft>
                <a:spcPts val="0"/>
              </a:spcAft>
              <a:buClr>
                <a:schemeClr val="dk1"/>
              </a:buClr>
              <a:buSzPts val="1100"/>
              <a:buChar char="○"/>
              <a:defRPr/>
            </a:lvl2pPr>
            <a:lvl3pPr marL="1371600" lvl="2" indent="-298450" algn="l">
              <a:lnSpc>
                <a:spcPct val="90000"/>
              </a:lnSpc>
              <a:spcBef>
                <a:spcPts val="1600"/>
              </a:spcBef>
              <a:spcAft>
                <a:spcPts val="0"/>
              </a:spcAft>
              <a:buClr>
                <a:schemeClr val="dk1"/>
              </a:buClr>
              <a:buSzPts val="1100"/>
              <a:buChar char="■"/>
              <a:defRPr/>
            </a:lvl3pPr>
            <a:lvl4pPr marL="1828800" lvl="3" indent="-298450" algn="l">
              <a:lnSpc>
                <a:spcPct val="90000"/>
              </a:lnSpc>
              <a:spcBef>
                <a:spcPts val="1600"/>
              </a:spcBef>
              <a:spcAft>
                <a:spcPts val="0"/>
              </a:spcAft>
              <a:buClr>
                <a:schemeClr val="dk1"/>
              </a:buClr>
              <a:buSzPts val="1100"/>
              <a:buChar char="●"/>
              <a:defRPr sz="1400"/>
            </a:lvl4pPr>
            <a:lvl5pPr marL="2286000" lvl="4" indent="-298450" algn="l">
              <a:lnSpc>
                <a:spcPct val="90000"/>
              </a:lnSpc>
              <a:spcBef>
                <a:spcPts val="1600"/>
              </a:spcBef>
              <a:spcAft>
                <a:spcPts val="0"/>
              </a:spcAft>
              <a:buClr>
                <a:schemeClr val="dk1"/>
              </a:buClr>
              <a:buSzPts val="1100"/>
              <a:buChar char="○"/>
              <a:defRPr/>
            </a:lvl5pPr>
            <a:lvl6pPr marL="2743200" lvl="5" indent="-298450" algn="l">
              <a:lnSpc>
                <a:spcPct val="90000"/>
              </a:lnSpc>
              <a:spcBef>
                <a:spcPts val="1600"/>
              </a:spcBef>
              <a:spcAft>
                <a:spcPts val="0"/>
              </a:spcAft>
              <a:buClr>
                <a:schemeClr val="dk1"/>
              </a:buClr>
              <a:buSzPts val="1100"/>
              <a:buChar char="■"/>
              <a:defRPr/>
            </a:lvl6pPr>
            <a:lvl7pPr marL="3200400" lvl="6" indent="-298450" algn="l">
              <a:lnSpc>
                <a:spcPct val="90000"/>
              </a:lnSpc>
              <a:spcBef>
                <a:spcPts val="1600"/>
              </a:spcBef>
              <a:spcAft>
                <a:spcPts val="0"/>
              </a:spcAft>
              <a:buClr>
                <a:schemeClr val="dk1"/>
              </a:buClr>
              <a:buSzPts val="1100"/>
              <a:buChar char="●"/>
              <a:defRPr/>
            </a:lvl7pPr>
            <a:lvl8pPr marL="3657600" lvl="7" indent="-298450" algn="l">
              <a:lnSpc>
                <a:spcPct val="90000"/>
              </a:lnSpc>
              <a:spcBef>
                <a:spcPts val="1600"/>
              </a:spcBef>
              <a:spcAft>
                <a:spcPts val="0"/>
              </a:spcAft>
              <a:buClr>
                <a:schemeClr val="dk1"/>
              </a:buClr>
              <a:buSzPts val="1100"/>
              <a:buChar char="○"/>
              <a:defRPr/>
            </a:lvl8pPr>
            <a:lvl9pPr marL="4114800" lvl="8" indent="-298450" algn="l">
              <a:lnSpc>
                <a:spcPct val="90000"/>
              </a:lnSpc>
              <a:spcBef>
                <a:spcPts val="1600"/>
              </a:spcBef>
              <a:spcAft>
                <a:spcPts val="1600"/>
              </a:spcAft>
              <a:buClr>
                <a:schemeClr val="dk1"/>
              </a:buClr>
              <a:buSzPts val="1100"/>
              <a:buChar char="■"/>
              <a:defRPr/>
            </a:lvl9pPr>
          </a:lstStyle>
          <a:p>
            <a:endParaRPr/>
          </a:p>
        </p:txBody>
      </p:sp>
      <p:sp>
        <p:nvSpPr>
          <p:cNvPr id="95" name="Google Shape;95;p20"/>
          <p:cNvSpPr txBox="1">
            <a:spLocks noGrp="1"/>
          </p:cNvSpPr>
          <p:nvPr>
            <p:ph type="sldNum" idx="12"/>
          </p:nvPr>
        </p:nvSpPr>
        <p:spPr>
          <a:xfrm>
            <a:off x="932595" y="4555000"/>
            <a:ext cx="8910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1pPr>
            <a:lvl2pPr marL="0" marR="0" lvl="1"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2pPr>
            <a:lvl3pPr marL="0" marR="0" lvl="2"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3pPr>
            <a:lvl4pPr marL="0" marR="0" lvl="3"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4pPr>
            <a:lvl5pPr marL="0" marR="0" lvl="4"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5pPr>
            <a:lvl6pPr marL="0" marR="0" lvl="5"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6pPr>
            <a:lvl7pPr marL="0" marR="0" lvl="6"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7pPr>
            <a:lvl8pPr marL="0" marR="0" lvl="7"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8pPr>
            <a:lvl9pPr marL="0" marR="0" lvl="8" indent="0" algn="r">
              <a:lnSpc>
                <a:spcPct val="100000"/>
              </a:lnSpc>
              <a:spcBef>
                <a:spcPts val="0"/>
              </a:spcBef>
              <a:spcAft>
                <a:spcPts val="0"/>
              </a:spcAft>
              <a:buClr>
                <a:srgbClr val="171717"/>
              </a:buClr>
              <a:buSzPts val="1800"/>
              <a:buFont typeface="Calibri"/>
              <a:buNone/>
              <a:defRPr sz="1800" b="0" i="0" u="none" strike="noStrike" cap="none">
                <a:solidFill>
                  <a:srgbClr val="171717"/>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96"/>
        <p:cNvGrpSpPr/>
        <p:nvPr/>
      </p:nvGrpSpPr>
      <p:grpSpPr>
        <a:xfrm>
          <a:off x="0" y="0"/>
          <a:ext cx="0" cy="0"/>
          <a:chOff x="0" y="0"/>
          <a:chExt cx="0" cy="0"/>
        </a:xfrm>
      </p:grpSpPr>
      <p:sp>
        <p:nvSpPr>
          <p:cNvPr id="97" name="Google Shape;97;p21"/>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8" name="Google Shape;98;p21"/>
          <p:cNvSpPr txBox="1">
            <a:spLocks noGrp="1"/>
          </p:cNvSpPr>
          <p:nvPr>
            <p:ph type="body" idx="1"/>
          </p:nvPr>
        </p:nvSpPr>
        <p:spPr>
          <a:xfrm>
            <a:off x="623888" y="3442097"/>
            <a:ext cx="7886700" cy="11250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99" name="Google Shape;99;p2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0" name="Google Shape;100;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1" name="Google Shape;101;p2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02"/>
        <p:cNvGrpSpPr/>
        <p:nvPr/>
      </p:nvGrpSpPr>
      <p:grpSpPr>
        <a:xfrm>
          <a:off x="0" y="0"/>
          <a:ext cx="0" cy="0"/>
          <a:chOff x="0" y="0"/>
          <a:chExt cx="0" cy="0"/>
        </a:xfrm>
      </p:grpSpPr>
      <p:sp>
        <p:nvSpPr>
          <p:cNvPr id="103" name="Google Shape;103;p2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4" name="Google Shape;104;p22"/>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5" name="Google Shape;105;p22"/>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6" name="Google Shape;106;p2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7" name="Google Shape;107;p2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2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09"/>
        <p:cNvGrpSpPr/>
        <p:nvPr/>
      </p:nvGrpSpPr>
      <p:grpSpPr>
        <a:xfrm>
          <a:off x="0" y="0"/>
          <a:ext cx="0" cy="0"/>
          <a:chOff x="0" y="0"/>
          <a:chExt cx="0" cy="0"/>
        </a:xfrm>
      </p:grpSpPr>
      <p:sp>
        <p:nvSpPr>
          <p:cNvPr id="110" name="Google Shape;110;p23"/>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1" name="Google Shape;111;p23"/>
          <p:cNvSpPr txBox="1">
            <a:spLocks noGrp="1"/>
          </p:cNvSpPr>
          <p:nvPr>
            <p:ph type="body" idx="1"/>
          </p:nvPr>
        </p:nvSpPr>
        <p:spPr>
          <a:xfrm>
            <a:off x="629841" y="1260872"/>
            <a:ext cx="3868200" cy="618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12" name="Google Shape;112;p23"/>
          <p:cNvSpPr txBox="1">
            <a:spLocks noGrp="1"/>
          </p:cNvSpPr>
          <p:nvPr>
            <p:ph type="body" idx="2"/>
          </p:nvPr>
        </p:nvSpPr>
        <p:spPr>
          <a:xfrm>
            <a:off x="629841" y="1878806"/>
            <a:ext cx="3868200" cy="27633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3" name="Google Shape;113;p23"/>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14" name="Google Shape;114;p23"/>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5" name="Google Shape;11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6" name="Google Shape;11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7" name="Google Shape;11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8"/>
        <p:cNvGrpSpPr/>
        <p:nvPr/>
      </p:nvGrpSpPr>
      <p:grpSpPr>
        <a:xfrm>
          <a:off x="0" y="0"/>
          <a:ext cx="0" cy="0"/>
          <a:chOff x="0" y="0"/>
          <a:chExt cx="0" cy="0"/>
        </a:xfrm>
      </p:grpSpPr>
      <p:sp>
        <p:nvSpPr>
          <p:cNvPr id="119" name="Google Shape;119;p2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 name="Google Shape;120;p2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1" name="Google Shape;121;p2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2" name="Google Shape;122;p2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3"/>
        <p:cNvGrpSpPr/>
        <p:nvPr/>
      </p:nvGrpSpPr>
      <p:grpSpPr>
        <a:xfrm>
          <a:off x="0" y="0"/>
          <a:ext cx="0" cy="0"/>
          <a:chOff x="0" y="0"/>
          <a:chExt cx="0" cy="0"/>
        </a:xfrm>
      </p:grpSpPr>
      <p:sp>
        <p:nvSpPr>
          <p:cNvPr id="124" name="Google Shape;124;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5" name="Google Shape;125;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6" name="Google Shape;126;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27"/>
        <p:cNvGrpSpPr/>
        <p:nvPr/>
      </p:nvGrpSpPr>
      <p:grpSpPr>
        <a:xfrm>
          <a:off x="0" y="0"/>
          <a:ext cx="0" cy="0"/>
          <a:chOff x="0" y="0"/>
          <a:chExt cx="0" cy="0"/>
        </a:xfrm>
      </p:grpSpPr>
      <p:sp>
        <p:nvSpPr>
          <p:cNvPr id="128" name="Google Shape;128;p26"/>
          <p:cNvSpPr txBox="1">
            <a:spLocks noGrp="1"/>
          </p:cNvSpPr>
          <p:nvPr>
            <p:ph type="title"/>
          </p:nvPr>
        </p:nvSpPr>
        <p:spPr>
          <a:xfrm>
            <a:off x="629841" y="342900"/>
            <a:ext cx="2949300" cy="12000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9" name="Google Shape;129;p26"/>
          <p:cNvSpPr txBox="1">
            <a:spLocks noGrp="1"/>
          </p:cNvSpPr>
          <p:nvPr>
            <p:ph type="body" idx="1"/>
          </p:nvPr>
        </p:nvSpPr>
        <p:spPr>
          <a:xfrm>
            <a:off x="3887391" y="740569"/>
            <a:ext cx="4629000" cy="36552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130" name="Google Shape;130;p26"/>
          <p:cNvSpPr txBox="1">
            <a:spLocks noGrp="1"/>
          </p:cNvSpPr>
          <p:nvPr>
            <p:ph type="body" idx="2"/>
          </p:nvPr>
        </p:nvSpPr>
        <p:spPr>
          <a:xfrm>
            <a:off x="629841" y="1543050"/>
            <a:ext cx="2949300" cy="28587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31" name="Google Shape;131;p2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2" name="Google Shape;132;p2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2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629841" y="342900"/>
            <a:ext cx="2949300" cy="12000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27"/>
          <p:cNvSpPr>
            <a:spLocks noGrp="1"/>
          </p:cNvSpPr>
          <p:nvPr>
            <p:ph type="pic" idx="2"/>
          </p:nvPr>
        </p:nvSpPr>
        <p:spPr>
          <a:xfrm>
            <a:off x="3887391" y="740569"/>
            <a:ext cx="4629000" cy="36552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37" name="Google Shape;137;p27"/>
          <p:cNvSpPr txBox="1">
            <a:spLocks noGrp="1"/>
          </p:cNvSpPr>
          <p:nvPr>
            <p:ph type="body" idx="1"/>
          </p:nvPr>
        </p:nvSpPr>
        <p:spPr>
          <a:xfrm>
            <a:off x="629841" y="1543050"/>
            <a:ext cx="2949300" cy="28587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38" name="Google Shape;138;p2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9" name="Google Shape;139;p2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0" name="Google Shape;140;p2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1"/>
        <p:cNvGrpSpPr/>
        <p:nvPr/>
      </p:nvGrpSpPr>
      <p:grpSpPr>
        <a:xfrm>
          <a:off x="0" y="0"/>
          <a:ext cx="0" cy="0"/>
          <a:chOff x="0" y="0"/>
          <a:chExt cx="0" cy="0"/>
        </a:xfrm>
      </p:grpSpPr>
      <p:sp>
        <p:nvSpPr>
          <p:cNvPr id="142" name="Google Shape;142;p2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3" name="Google Shape;143;p28"/>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4" name="Google Shape;144;p2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5" name="Google Shape;145;p2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6" name="Google Shape;146;p2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7"/>
        <p:cNvGrpSpPr/>
        <p:nvPr/>
      </p:nvGrpSpPr>
      <p:grpSpPr>
        <a:xfrm>
          <a:off x="0" y="0"/>
          <a:ext cx="0" cy="0"/>
          <a:chOff x="0" y="0"/>
          <a:chExt cx="0" cy="0"/>
        </a:xfrm>
      </p:grpSpPr>
      <p:sp>
        <p:nvSpPr>
          <p:cNvPr id="148" name="Google Shape;148;p29"/>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9" name="Google Shape;149;p29"/>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50" name="Google Shape;150;p2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2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2" name="Google Shape;152;p2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6.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0"/>
          <p:cNvSpPr/>
          <p:nvPr/>
        </p:nvSpPr>
        <p:spPr>
          <a:xfrm rot="138937">
            <a:off x="1754115" y="2956846"/>
            <a:ext cx="5328169" cy="1211008"/>
          </a:xfrm>
          <a:prstGeom prst="flowChartManualInput">
            <a:avLst/>
          </a:pr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0"/>
          <p:cNvSpPr txBox="1"/>
          <p:nvPr/>
        </p:nvSpPr>
        <p:spPr>
          <a:xfrm>
            <a:off x="2221684" y="3130394"/>
            <a:ext cx="4634400" cy="927600"/>
          </a:xfrm>
          <a:prstGeom prst="rect">
            <a:avLst/>
          </a:prstGeom>
          <a:noFill/>
          <a:ln>
            <a:noFill/>
          </a:ln>
        </p:spPr>
        <p:txBody>
          <a:bodyPr spcFirstLastPara="1" wrap="square" lIns="68575" tIns="68575" rIns="68575" bIns="68575" anchor="ctr" anchorCtr="0">
            <a:noAutofit/>
          </a:bodyPr>
          <a:lstStyle/>
          <a:p>
            <a:pPr marL="0" lvl="0" indent="0" algn="l" rtl="0">
              <a:lnSpc>
                <a:spcPct val="90000"/>
              </a:lnSpc>
              <a:spcBef>
                <a:spcPts val="0"/>
              </a:spcBef>
              <a:spcAft>
                <a:spcPts val="0"/>
              </a:spcAft>
              <a:buNone/>
            </a:pPr>
            <a:r>
              <a:rPr lang="en-US" sz="4400" b="1">
                <a:latin typeface="Calibri"/>
                <a:ea typeface="Calibri"/>
                <a:cs typeface="Calibri"/>
                <a:sym typeface="Calibri"/>
              </a:rPr>
              <a:t>Sources of energy</a:t>
            </a:r>
            <a:endParaRPr sz="4400" b="1">
              <a:latin typeface="Calibri"/>
              <a:ea typeface="Calibri"/>
              <a:cs typeface="Calibri"/>
              <a:sym typeface="Calibri"/>
            </a:endParaRPr>
          </a:p>
        </p:txBody>
      </p:sp>
      <p:pic>
        <p:nvPicPr>
          <p:cNvPr id="159" name="Google Shape;159;p30"/>
          <p:cNvPicPr preferRelativeResize="0"/>
          <p:nvPr/>
        </p:nvPicPr>
        <p:blipFill rotWithShape="1">
          <a:blip r:embed="rId3">
            <a:alphaModFix/>
          </a:blip>
          <a:srcRect b="25733"/>
          <a:stretch/>
        </p:blipFill>
        <p:spPr>
          <a:xfrm>
            <a:off x="2549850" y="533400"/>
            <a:ext cx="3684925" cy="18899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31"/>
          <p:cNvSpPr txBox="1"/>
          <p:nvPr/>
        </p:nvSpPr>
        <p:spPr>
          <a:xfrm>
            <a:off x="866875" y="1126950"/>
            <a:ext cx="7310700" cy="339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165" name="Google Shape;165;p31"/>
          <p:cNvPicPr preferRelativeResize="0"/>
          <p:nvPr/>
        </p:nvPicPr>
        <p:blipFill>
          <a:blip r:embed="rId3">
            <a:alphaModFix/>
          </a:blip>
          <a:stretch>
            <a:fillRect/>
          </a:stretch>
        </p:blipFill>
        <p:spPr>
          <a:xfrm>
            <a:off x="2075650" y="1217250"/>
            <a:ext cx="4992699" cy="3696499"/>
          </a:xfrm>
          <a:prstGeom prst="rect">
            <a:avLst/>
          </a:prstGeom>
          <a:noFill/>
          <a:ln>
            <a:noFill/>
          </a:ln>
        </p:spPr>
      </p:pic>
      <p:sp>
        <p:nvSpPr>
          <p:cNvPr id="166" name="Google Shape;166;p31"/>
          <p:cNvSpPr/>
          <p:nvPr/>
        </p:nvSpPr>
        <p:spPr>
          <a:xfrm rot="-10740013">
            <a:off x="568889" y="441043"/>
            <a:ext cx="5475894" cy="728489"/>
          </a:xfrm>
          <a:prstGeom prst="flowChartManualInput">
            <a:avLst/>
          </a:pr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31"/>
          <p:cNvSpPr txBox="1"/>
          <p:nvPr/>
        </p:nvSpPr>
        <p:spPr>
          <a:xfrm>
            <a:off x="628650" y="273850"/>
            <a:ext cx="53808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en-US" sz="3000" b="1">
                <a:latin typeface="Calibri"/>
                <a:ea typeface="Calibri"/>
                <a:cs typeface="Calibri"/>
                <a:sym typeface="Calibri"/>
              </a:rPr>
              <a:t>Non-renewables vs renewables</a:t>
            </a:r>
            <a:endParaRPr sz="3000" b="1">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2"/>
          <p:cNvSpPr/>
          <p:nvPr/>
        </p:nvSpPr>
        <p:spPr>
          <a:xfrm rot="90205">
            <a:off x="4666982" y="1244193"/>
            <a:ext cx="4608086" cy="3993165"/>
          </a:xfrm>
          <a:prstGeom prst="rect">
            <a:avLst/>
          </a:prstGeom>
          <a:solidFill>
            <a:srgbClr val="FB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32"/>
          <p:cNvSpPr txBox="1">
            <a:spLocks noGrp="1"/>
          </p:cNvSpPr>
          <p:nvPr>
            <p:ph type="body" idx="4294967295"/>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l" rtl="0">
              <a:lnSpc>
                <a:spcPct val="100000"/>
              </a:lnSpc>
              <a:spcBef>
                <a:spcPts val="0"/>
              </a:spcBef>
              <a:spcAft>
                <a:spcPts val="0"/>
              </a:spcAft>
              <a:buClr>
                <a:schemeClr val="dk1"/>
              </a:buClr>
              <a:buSzPts val="1100"/>
              <a:buFont typeface="Arial"/>
              <a:buNone/>
            </a:pPr>
            <a:endParaRPr sz="1800">
              <a:solidFill>
                <a:srgbClr val="231F20"/>
              </a:solidFill>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200">
              <a:solidFill>
                <a:srgbClr val="222222"/>
              </a:solidFill>
            </a:endParaRPr>
          </a:p>
          <a:p>
            <a:pPr marL="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15000"/>
              </a:lnSpc>
              <a:spcBef>
                <a:spcPts val="0"/>
              </a:spcBef>
              <a:spcAft>
                <a:spcPts val="0"/>
              </a:spcAft>
              <a:buSzPts val="2100"/>
              <a:buNone/>
            </a:pPr>
            <a:endParaRPr sz="1100">
              <a:solidFill>
                <a:srgbClr val="222222"/>
              </a:solidFill>
              <a:highlight>
                <a:srgbClr val="FFFFFF"/>
              </a:highlight>
              <a:latin typeface="Arial"/>
              <a:ea typeface="Arial"/>
              <a:cs typeface="Arial"/>
              <a:sym typeface="Arial"/>
            </a:endParaRPr>
          </a:p>
          <a:p>
            <a:pPr marL="0" lvl="0" indent="0" algn="l" rtl="0">
              <a:lnSpc>
                <a:spcPct val="90000"/>
              </a:lnSpc>
              <a:spcBef>
                <a:spcPts val="800"/>
              </a:spcBef>
              <a:spcAft>
                <a:spcPts val="0"/>
              </a:spcAft>
              <a:buSzPts val="2100"/>
              <a:buNone/>
            </a:pPr>
            <a:endParaRPr/>
          </a:p>
        </p:txBody>
      </p:sp>
      <p:sp>
        <p:nvSpPr>
          <p:cNvPr id="174" name="Google Shape;174;p32"/>
          <p:cNvSpPr txBox="1"/>
          <p:nvPr/>
        </p:nvSpPr>
        <p:spPr>
          <a:xfrm>
            <a:off x="5692525" y="1268050"/>
            <a:ext cx="3351900" cy="3539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i="0" u="none" strike="noStrike" cap="none">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Cheap</a:t>
            </a:r>
            <a:endParaRPr>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Easy to access</a:t>
            </a:r>
            <a:endParaRPr>
              <a:latin typeface="Calibri"/>
              <a:ea typeface="Calibri"/>
              <a:cs typeface="Calibri"/>
              <a:sym typeface="Calibri"/>
            </a:endParaRPr>
          </a:p>
          <a:p>
            <a:pPr marL="0" marR="0" lvl="0" indent="0" algn="l" rtl="0">
              <a:lnSpc>
                <a:spcPct val="100000"/>
              </a:lnSpc>
              <a:spcBef>
                <a:spcPts val="0"/>
              </a:spcBef>
              <a:spcAft>
                <a:spcPts val="0"/>
              </a:spcAft>
              <a:buNone/>
            </a:pPr>
            <a:endParaRPr sz="140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endParaRPr>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Lots of energy lost</a:t>
            </a:r>
            <a:endParaRPr>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Not efficient</a:t>
            </a:r>
            <a:endParaRPr sz="1400" i="0" u="none" strike="noStrike" cap="none">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Create pollution as releases carbon dioxide</a:t>
            </a:r>
            <a:endParaRPr>
              <a:latin typeface="Calibri"/>
              <a:ea typeface="Calibri"/>
              <a:cs typeface="Calibri"/>
              <a:sym typeface="Calibri"/>
            </a:endParaRPr>
          </a:p>
          <a:p>
            <a:pPr marL="457200" marR="114300" lvl="0" indent="-317500" algn="l" rtl="0">
              <a:lnSpc>
                <a:spcPct val="142857"/>
              </a:lnSpc>
              <a:spcBef>
                <a:spcPts val="0"/>
              </a:spcBef>
              <a:spcAft>
                <a:spcPts val="0"/>
              </a:spcAft>
              <a:buSzPts val="1400"/>
              <a:buFont typeface="Calibri"/>
              <a:buChar char="●"/>
            </a:pPr>
            <a:r>
              <a:rPr lang="en-US">
                <a:latin typeface="Calibri"/>
                <a:ea typeface="Calibri"/>
                <a:cs typeface="Calibri"/>
                <a:sym typeface="Calibri"/>
              </a:rPr>
              <a:t>Destruction of natural habitats and pollution of environment to access them</a:t>
            </a:r>
            <a:endParaRPr sz="1400" i="0" u="none" strike="noStrike" cap="none">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SzPts val="1400"/>
              <a:buFont typeface="Calibri"/>
              <a:buChar char="●"/>
            </a:pPr>
            <a:r>
              <a:rPr lang="en-US" sz="1400" i="0" u="none" strike="noStrike" cap="none">
                <a:solidFill>
                  <a:srgbClr val="000000"/>
                </a:solidFill>
                <a:latin typeface="Calibri"/>
                <a:ea typeface="Calibri"/>
                <a:cs typeface="Calibri"/>
                <a:sym typeface="Calibri"/>
              </a:rPr>
              <a:t>Will run out in next 100 years</a:t>
            </a:r>
            <a:r>
              <a:rPr lang="en-US">
                <a:latin typeface="Calibri"/>
                <a:ea typeface="Calibri"/>
                <a:cs typeface="Calibri"/>
                <a:sym typeface="Calibri"/>
              </a:rPr>
              <a:t> - </a:t>
            </a:r>
            <a:r>
              <a:rPr lang="en-US" sz="1400" i="0" u="none" strike="noStrike" cap="none">
                <a:solidFill>
                  <a:srgbClr val="000000"/>
                </a:solidFill>
                <a:latin typeface="Calibri"/>
                <a:ea typeface="Calibri"/>
                <a:cs typeface="Calibri"/>
                <a:sym typeface="Calibri"/>
              </a:rPr>
              <a:t>Non renewable energy!</a:t>
            </a:r>
            <a:endParaRPr sz="1400" i="0" u="none" strike="noStrike" cap="none">
              <a:solidFill>
                <a:srgbClr val="000000"/>
              </a:solidFill>
              <a:latin typeface="Calibri"/>
              <a:ea typeface="Calibri"/>
              <a:cs typeface="Calibri"/>
              <a:sym typeface="Calibri"/>
            </a:endParaRPr>
          </a:p>
        </p:txBody>
      </p:sp>
      <p:pic>
        <p:nvPicPr>
          <p:cNvPr id="175" name="Google Shape;175;p32"/>
          <p:cNvPicPr preferRelativeResize="0"/>
          <p:nvPr/>
        </p:nvPicPr>
        <p:blipFill>
          <a:blip r:embed="rId3">
            <a:alphaModFix/>
          </a:blip>
          <a:stretch>
            <a:fillRect/>
          </a:stretch>
        </p:blipFill>
        <p:spPr>
          <a:xfrm>
            <a:off x="4914888" y="1369225"/>
            <a:ext cx="793375" cy="793375"/>
          </a:xfrm>
          <a:prstGeom prst="rect">
            <a:avLst/>
          </a:prstGeom>
          <a:noFill/>
          <a:ln>
            <a:noFill/>
          </a:ln>
        </p:spPr>
      </p:pic>
      <p:pic>
        <p:nvPicPr>
          <p:cNvPr id="176" name="Google Shape;176;p32"/>
          <p:cNvPicPr preferRelativeResize="0"/>
          <p:nvPr/>
        </p:nvPicPr>
        <p:blipFill>
          <a:blip r:embed="rId4">
            <a:alphaModFix/>
          </a:blip>
          <a:stretch>
            <a:fillRect/>
          </a:stretch>
        </p:blipFill>
        <p:spPr>
          <a:xfrm>
            <a:off x="4879650" y="2402050"/>
            <a:ext cx="904800" cy="720485"/>
          </a:xfrm>
          <a:prstGeom prst="rect">
            <a:avLst/>
          </a:prstGeom>
          <a:noFill/>
          <a:ln>
            <a:noFill/>
          </a:ln>
        </p:spPr>
      </p:pic>
      <p:grpSp>
        <p:nvGrpSpPr>
          <p:cNvPr id="177" name="Google Shape;177;p32"/>
          <p:cNvGrpSpPr/>
          <p:nvPr/>
        </p:nvGrpSpPr>
        <p:grpSpPr>
          <a:xfrm>
            <a:off x="565850" y="1369225"/>
            <a:ext cx="3695976" cy="3363676"/>
            <a:chOff x="321850" y="1428250"/>
            <a:chExt cx="3695976" cy="3363676"/>
          </a:xfrm>
        </p:grpSpPr>
        <p:pic>
          <p:nvPicPr>
            <p:cNvPr id="178" name="Google Shape;178;p32"/>
            <p:cNvPicPr preferRelativeResize="0"/>
            <p:nvPr/>
          </p:nvPicPr>
          <p:blipFill>
            <a:blip r:embed="rId5">
              <a:alphaModFix/>
            </a:blip>
            <a:stretch>
              <a:fillRect/>
            </a:stretch>
          </p:blipFill>
          <p:spPr>
            <a:xfrm>
              <a:off x="1501396" y="1428250"/>
              <a:ext cx="1257900" cy="1721415"/>
            </a:xfrm>
            <a:prstGeom prst="rect">
              <a:avLst/>
            </a:prstGeom>
            <a:noFill/>
            <a:ln>
              <a:noFill/>
            </a:ln>
          </p:spPr>
        </p:pic>
        <p:pic>
          <p:nvPicPr>
            <p:cNvPr id="179" name="Google Shape;179;p32"/>
            <p:cNvPicPr preferRelativeResize="0"/>
            <p:nvPr/>
          </p:nvPicPr>
          <p:blipFill>
            <a:blip r:embed="rId6">
              <a:alphaModFix/>
            </a:blip>
            <a:stretch>
              <a:fillRect/>
            </a:stretch>
          </p:blipFill>
          <p:spPr>
            <a:xfrm>
              <a:off x="2603318" y="3175268"/>
              <a:ext cx="1414507" cy="1511918"/>
            </a:xfrm>
            <a:prstGeom prst="rect">
              <a:avLst/>
            </a:prstGeom>
            <a:noFill/>
            <a:ln>
              <a:noFill/>
            </a:ln>
          </p:spPr>
        </p:pic>
        <p:pic>
          <p:nvPicPr>
            <p:cNvPr id="180" name="Google Shape;180;p32"/>
            <p:cNvPicPr preferRelativeResize="0"/>
            <p:nvPr/>
          </p:nvPicPr>
          <p:blipFill>
            <a:blip r:embed="rId7">
              <a:alphaModFix/>
            </a:blip>
            <a:stretch>
              <a:fillRect/>
            </a:stretch>
          </p:blipFill>
          <p:spPr>
            <a:xfrm>
              <a:off x="321850" y="3070509"/>
              <a:ext cx="1344853" cy="1721417"/>
            </a:xfrm>
            <a:prstGeom prst="rect">
              <a:avLst/>
            </a:prstGeom>
            <a:noFill/>
            <a:ln>
              <a:noFill/>
            </a:ln>
          </p:spPr>
        </p:pic>
      </p:grpSp>
      <p:sp>
        <p:nvSpPr>
          <p:cNvPr id="181" name="Google Shape;181;p32"/>
          <p:cNvSpPr/>
          <p:nvPr/>
        </p:nvSpPr>
        <p:spPr>
          <a:xfrm rot="-10770015">
            <a:off x="568934" y="436057"/>
            <a:ext cx="4904382" cy="728486"/>
          </a:xfrm>
          <a:prstGeom prst="flowChartManualInput">
            <a:avLst/>
          </a:pr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2"/>
          <p:cNvSpPr txBox="1"/>
          <p:nvPr/>
        </p:nvSpPr>
        <p:spPr>
          <a:xfrm>
            <a:off x="628650" y="273850"/>
            <a:ext cx="53808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en-US" sz="3000" b="1">
                <a:latin typeface="Calibri"/>
                <a:ea typeface="Calibri"/>
                <a:cs typeface="Calibri"/>
                <a:sym typeface="Calibri"/>
              </a:rPr>
              <a:t>Fossil fuels: oil, gas and coal</a:t>
            </a:r>
            <a:endParaRPr sz="3000" b="1">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3"/>
          <p:cNvSpPr/>
          <p:nvPr/>
        </p:nvSpPr>
        <p:spPr>
          <a:xfrm rot="90205">
            <a:off x="4666982" y="1244193"/>
            <a:ext cx="4608086" cy="3993165"/>
          </a:xfrm>
          <a:prstGeom prst="rect">
            <a:avLst/>
          </a:prstGeom>
          <a:solidFill>
            <a:srgbClr val="FB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3"/>
          <p:cNvSpPr txBox="1"/>
          <p:nvPr/>
        </p:nvSpPr>
        <p:spPr>
          <a:xfrm>
            <a:off x="5570425" y="1447800"/>
            <a:ext cx="3267000" cy="3387000"/>
          </a:xfrm>
          <a:prstGeom prst="rect">
            <a:avLst/>
          </a:prstGeom>
          <a:noFill/>
          <a:ln>
            <a:noFill/>
          </a:ln>
        </p:spPr>
        <p:txBody>
          <a:bodyPr spcFirstLastPara="1" wrap="square" lIns="91425" tIns="45700" rIns="91425" bIns="45700" anchor="t" anchorCtr="0">
            <a:noAutofit/>
          </a:bodyPr>
          <a:lstStyle/>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Energy from tiny atom!</a:t>
            </a:r>
            <a:endParaRPr sz="1400" i="0" u="none" strike="noStrike" cap="none">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Create a lot of energy</a:t>
            </a:r>
            <a:endParaRPr>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Not much carbon dioxide</a:t>
            </a:r>
            <a:endParaRPr sz="1050">
              <a:solidFill>
                <a:srgbClr val="3C4043"/>
              </a:solidFill>
              <a:latin typeface="Calibri"/>
              <a:ea typeface="Calibri"/>
              <a:cs typeface="Calibri"/>
              <a:sym typeface="Calibri"/>
            </a:endParaRPr>
          </a:p>
          <a:p>
            <a:pPr marL="457200" marR="114300" lvl="0" indent="0" algn="l" rtl="0">
              <a:lnSpc>
                <a:spcPct val="100000"/>
              </a:lnSpc>
              <a:spcBef>
                <a:spcPts val="500"/>
              </a:spcBef>
              <a:spcAft>
                <a:spcPts val="0"/>
              </a:spcAft>
              <a:buNone/>
            </a:pPr>
            <a:endParaRPr>
              <a:solidFill>
                <a:schemeClr val="dk1"/>
              </a:solidFill>
              <a:latin typeface="Calibri"/>
              <a:ea typeface="Calibri"/>
              <a:cs typeface="Calibri"/>
              <a:sym typeface="Calibri"/>
            </a:endParaRPr>
          </a:p>
          <a:p>
            <a:pPr marL="457200" marR="114300" lvl="0" indent="0" algn="l" rtl="0">
              <a:lnSpc>
                <a:spcPct val="100000"/>
              </a:lnSpc>
              <a:spcBef>
                <a:spcPts val="0"/>
              </a:spcBef>
              <a:spcAft>
                <a:spcPts val="0"/>
              </a:spcAft>
              <a:buNone/>
            </a:pPr>
            <a:endParaRPr>
              <a:solidFill>
                <a:schemeClr val="dk1"/>
              </a:solidFill>
              <a:latin typeface="Calibri"/>
              <a:ea typeface="Calibri"/>
              <a:cs typeface="Calibri"/>
              <a:sym typeface="Calibri"/>
            </a:endParaRPr>
          </a:p>
          <a:p>
            <a:pPr marL="457200" marR="114300" lvl="0" indent="-317500" algn="l" rtl="0">
              <a:lnSpc>
                <a:spcPct val="100000"/>
              </a:lnSpc>
              <a:spcBef>
                <a:spcPts val="500"/>
              </a:spcBef>
              <a:spcAft>
                <a:spcPts val="0"/>
              </a:spcAft>
              <a:buSzPts val="1400"/>
              <a:buFont typeface="Calibri"/>
              <a:buChar char="●"/>
            </a:pPr>
            <a:r>
              <a:rPr lang="en-US">
                <a:solidFill>
                  <a:schemeClr val="dk1"/>
                </a:solidFill>
                <a:latin typeface="Calibri"/>
                <a:ea typeface="Calibri"/>
                <a:cs typeface="Calibri"/>
                <a:sym typeface="Calibri"/>
              </a:rPr>
              <a:t>Also creates radioactivity</a:t>
            </a:r>
            <a:endParaRPr>
              <a:solidFill>
                <a:schemeClr val="dk1"/>
              </a:solidFill>
              <a:latin typeface="Calibri"/>
              <a:ea typeface="Calibri"/>
              <a:cs typeface="Calibri"/>
              <a:sym typeface="Calibri"/>
            </a:endParaRPr>
          </a:p>
          <a:p>
            <a:pPr marL="457200" marR="114300" lvl="0" indent="-317500" algn="l" rtl="0">
              <a:lnSpc>
                <a:spcPct val="100000"/>
              </a:lnSpc>
              <a:spcBef>
                <a:spcPts val="0"/>
              </a:spcBef>
              <a:spcAft>
                <a:spcPts val="0"/>
              </a:spcAft>
              <a:buSzPts val="1400"/>
              <a:buFont typeface="Calibri"/>
              <a:buChar char="●"/>
            </a:pPr>
            <a:r>
              <a:rPr lang="en-US">
                <a:latin typeface="Calibri"/>
                <a:ea typeface="Calibri"/>
                <a:cs typeface="Calibri"/>
                <a:sym typeface="Calibri"/>
              </a:rPr>
              <a:t>takes a very long time and lots of resources to build a nuclear power station</a:t>
            </a:r>
            <a:endParaRPr>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a:latin typeface="Calibri"/>
                <a:ea typeface="Calibri"/>
                <a:cs typeface="Calibri"/>
                <a:sym typeface="Calibri"/>
              </a:rPr>
              <a:t>R</a:t>
            </a:r>
            <a:r>
              <a:rPr lang="en-US" sz="1400" i="0" u="none" strike="noStrike" cap="none">
                <a:solidFill>
                  <a:srgbClr val="000000"/>
                </a:solidFill>
                <a:latin typeface="Calibri"/>
                <a:ea typeface="Calibri"/>
                <a:cs typeface="Calibri"/>
                <a:sym typeface="Calibri"/>
              </a:rPr>
              <a:t>adiation and waste can be deadly and long-lasting</a:t>
            </a:r>
            <a:endParaRPr sz="1400" i="0" u="none" strike="noStrike" cap="none">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SzPts val="1400"/>
              <a:buFont typeface="Calibri"/>
              <a:buChar char="●"/>
            </a:pPr>
            <a:r>
              <a:rPr lang="en-US" sz="1400" i="0" u="none" strike="noStrike" cap="none">
                <a:solidFill>
                  <a:srgbClr val="000000"/>
                </a:solidFill>
                <a:latin typeface="Calibri"/>
                <a:ea typeface="Calibri"/>
                <a:cs typeface="Calibri"/>
                <a:sym typeface="Calibri"/>
              </a:rPr>
              <a:t>Use Plutonium or Uranium atoms, again limited resource</a:t>
            </a:r>
            <a:r>
              <a:rPr lang="en-US">
                <a:latin typeface="Calibri"/>
                <a:ea typeface="Calibri"/>
                <a:cs typeface="Calibri"/>
                <a:sym typeface="Calibri"/>
              </a:rPr>
              <a:t> - </a:t>
            </a:r>
            <a:r>
              <a:rPr lang="en-US" sz="1400" i="0" u="none" strike="noStrike" cap="none">
                <a:solidFill>
                  <a:srgbClr val="000000"/>
                </a:solidFill>
                <a:latin typeface="Calibri"/>
                <a:ea typeface="Calibri"/>
                <a:cs typeface="Calibri"/>
                <a:sym typeface="Calibri"/>
              </a:rPr>
              <a:t>Also a non renewable energy source. </a:t>
            </a:r>
            <a:endParaRPr sz="1400" i="0" u="none" strike="noStrike" cap="none">
              <a:solidFill>
                <a:srgbClr val="000000"/>
              </a:solidFill>
              <a:latin typeface="Calibri"/>
              <a:ea typeface="Calibri"/>
              <a:cs typeface="Calibri"/>
              <a:sym typeface="Calibri"/>
            </a:endParaRPr>
          </a:p>
        </p:txBody>
      </p:sp>
      <p:pic>
        <p:nvPicPr>
          <p:cNvPr id="189" name="Google Shape;189;p33"/>
          <p:cNvPicPr preferRelativeResize="0"/>
          <p:nvPr/>
        </p:nvPicPr>
        <p:blipFill>
          <a:blip r:embed="rId3">
            <a:alphaModFix/>
          </a:blip>
          <a:stretch>
            <a:fillRect/>
          </a:stretch>
        </p:blipFill>
        <p:spPr>
          <a:xfrm>
            <a:off x="416775" y="2853000"/>
            <a:ext cx="4103276" cy="1876699"/>
          </a:xfrm>
          <a:prstGeom prst="rect">
            <a:avLst/>
          </a:prstGeom>
          <a:noFill/>
          <a:ln>
            <a:noFill/>
          </a:ln>
        </p:spPr>
      </p:pic>
      <p:pic>
        <p:nvPicPr>
          <p:cNvPr id="190" name="Google Shape;190;p33"/>
          <p:cNvPicPr preferRelativeResize="0"/>
          <p:nvPr/>
        </p:nvPicPr>
        <p:blipFill>
          <a:blip r:embed="rId4">
            <a:alphaModFix/>
          </a:blip>
          <a:stretch>
            <a:fillRect/>
          </a:stretch>
        </p:blipFill>
        <p:spPr>
          <a:xfrm>
            <a:off x="1618902" y="1278325"/>
            <a:ext cx="1911575" cy="1427676"/>
          </a:xfrm>
          <a:prstGeom prst="rect">
            <a:avLst/>
          </a:prstGeom>
          <a:noFill/>
          <a:ln>
            <a:noFill/>
          </a:ln>
        </p:spPr>
      </p:pic>
      <p:pic>
        <p:nvPicPr>
          <p:cNvPr id="191" name="Google Shape;191;p33"/>
          <p:cNvPicPr preferRelativeResize="0"/>
          <p:nvPr/>
        </p:nvPicPr>
        <p:blipFill>
          <a:blip r:embed="rId5">
            <a:alphaModFix/>
          </a:blip>
          <a:stretch>
            <a:fillRect/>
          </a:stretch>
        </p:blipFill>
        <p:spPr>
          <a:xfrm>
            <a:off x="4885025" y="1344250"/>
            <a:ext cx="793375" cy="793375"/>
          </a:xfrm>
          <a:prstGeom prst="rect">
            <a:avLst/>
          </a:prstGeom>
          <a:noFill/>
          <a:ln>
            <a:noFill/>
          </a:ln>
        </p:spPr>
      </p:pic>
      <p:pic>
        <p:nvPicPr>
          <p:cNvPr id="192" name="Google Shape;192;p33"/>
          <p:cNvPicPr preferRelativeResize="0"/>
          <p:nvPr/>
        </p:nvPicPr>
        <p:blipFill>
          <a:blip r:embed="rId6">
            <a:alphaModFix/>
          </a:blip>
          <a:stretch>
            <a:fillRect/>
          </a:stretch>
        </p:blipFill>
        <p:spPr>
          <a:xfrm>
            <a:off x="4876800" y="2647950"/>
            <a:ext cx="904800" cy="720485"/>
          </a:xfrm>
          <a:prstGeom prst="rect">
            <a:avLst/>
          </a:prstGeom>
          <a:noFill/>
          <a:ln>
            <a:noFill/>
          </a:ln>
        </p:spPr>
      </p:pic>
      <p:sp>
        <p:nvSpPr>
          <p:cNvPr id="193" name="Google Shape;193;p33"/>
          <p:cNvSpPr/>
          <p:nvPr/>
        </p:nvSpPr>
        <p:spPr>
          <a:xfrm rot="-10710015">
            <a:off x="568975" y="426871"/>
            <a:ext cx="2799624" cy="728484"/>
          </a:xfrm>
          <a:prstGeom prst="flowChartManualInput">
            <a:avLst/>
          </a:pr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33"/>
          <p:cNvSpPr txBox="1"/>
          <p:nvPr/>
        </p:nvSpPr>
        <p:spPr>
          <a:xfrm>
            <a:off x="628650" y="410713"/>
            <a:ext cx="2635800" cy="7206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en-US" sz="3000" b="1">
                <a:latin typeface="Calibri"/>
                <a:ea typeface="Calibri"/>
                <a:cs typeface="Calibri"/>
                <a:sym typeface="Calibri"/>
              </a:rPr>
              <a:t>Nuclear power</a:t>
            </a:r>
            <a:endParaRPr sz="3000" b="1">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4"/>
          <p:cNvSpPr/>
          <p:nvPr/>
        </p:nvSpPr>
        <p:spPr>
          <a:xfrm rot="90205">
            <a:off x="4666982" y="1244193"/>
            <a:ext cx="4608086" cy="3993165"/>
          </a:xfrm>
          <a:prstGeom prst="rect">
            <a:avLst/>
          </a:prstGeom>
          <a:solidFill>
            <a:srgbClr val="FB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4"/>
          <p:cNvSpPr txBox="1">
            <a:spLocks noGrp="1"/>
          </p:cNvSpPr>
          <p:nvPr>
            <p:ph type="body" idx="4294967295"/>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l" rtl="0">
              <a:lnSpc>
                <a:spcPct val="100000"/>
              </a:lnSpc>
              <a:spcBef>
                <a:spcPts val="0"/>
              </a:spcBef>
              <a:spcAft>
                <a:spcPts val="0"/>
              </a:spcAft>
              <a:buSzPts val="2100"/>
              <a:buNone/>
            </a:pPr>
            <a:endParaRPr sz="1800">
              <a:solidFill>
                <a:srgbClr val="231F20"/>
              </a:solidFill>
              <a:highlight>
                <a:srgbClr val="FFFFFF"/>
              </a:highlight>
              <a:latin typeface="Arial"/>
              <a:ea typeface="Arial"/>
              <a:cs typeface="Arial"/>
              <a:sym typeface="Arial"/>
            </a:endParaRPr>
          </a:p>
          <a:p>
            <a:pPr marL="0" lvl="0" indent="0" algn="l" rtl="0">
              <a:lnSpc>
                <a:spcPct val="100000"/>
              </a:lnSpc>
              <a:spcBef>
                <a:spcPts val="0"/>
              </a:spcBef>
              <a:spcAft>
                <a:spcPts val="0"/>
              </a:spcAft>
              <a:buSzPts val="2100"/>
              <a:buNone/>
            </a:pPr>
            <a:endParaRPr sz="1200">
              <a:solidFill>
                <a:srgbClr val="222222"/>
              </a:solidFill>
            </a:endParaRPr>
          </a:p>
          <a:p>
            <a:pPr marL="0" lvl="0" indent="0" algn="l" rtl="0">
              <a:lnSpc>
                <a:spcPct val="115000"/>
              </a:lnSpc>
              <a:spcBef>
                <a:spcPts val="0"/>
              </a:spcBef>
              <a:spcAft>
                <a:spcPts val="0"/>
              </a:spcAft>
              <a:buSzPts val="2100"/>
              <a:buNone/>
            </a:pPr>
            <a:endParaRPr sz="1100">
              <a:latin typeface="Arial"/>
              <a:ea typeface="Arial"/>
              <a:cs typeface="Arial"/>
              <a:sym typeface="Arial"/>
            </a:endParaRPr>
          </a:p>
          <a:p>
            <a:pPr marL="0" lvl="0" indent="0" algn="l" rtl="0">
              <a:lnSpc>
                <a:spcPct val="115000"/>
              </a:lnSpc>
              <a:spcBef>
                <a:spcPts val="0"/>
              </a:spcBef>
              <a:spcAft>
                <a:spcPts val="0"/>
              </a:spcAft>
              <a:buSzPts val="2100"/>
              <a:buNone/>
            </a:pPr>
            <a:endParaRPr sz="1100">
              <a:latin typeface="Arial"/>
              <a:ea typeface="Arial"/>
              <a:cs typeface="Arial"/>
              <a:sym typeface="Arial"/>
            </a:endParaRPr>
          </a:p>
          <a:p>
            <a:pPr marL="0" lvl="0" indent="0" algn="l" rtl="0">
              <a:lnSpc>
                <a:spcPct val="115000"/>
              </a:lnSpc>
              <a:spcBef>
                <a:spcPts val="0"/>
              </a:spcBef>
              <a:spcAft>
                <a:spcPts val="0"/>
              </a:spcAft>
              <a:buSzPts val="2100"/>
              <a:buNone/>
            </a:pPr>
            <a:endParaRPr sz="1100">
              <a:latin typeface="Arial"/>
              <a:ea typeface="Arial"/>
              <a:cs typeface="Arial"/>
              <a:sym typeface="Arial"/>
            </a:endParaRPr>
          </a:p>
          <a:p>
            <a:pPr marL="0" lvl="0" indent="0" algn="l" rtl="0">
              <a:lnSpc>
                <a:spcPct val="115000"/>
              </a:lnSpc>
              <a:spcBef>
                <a:spcPts val="0"/>
              </a:spcBef>
              <a:spcAft>
                <a:spcPts val="0"/>
              </a:spcAft>
              <a:buSzPts val="2100"/>
              <a:buNone/>
            </a:pPr>
            <a:endParaRPr sz="1100">
              <a:solidFill>
                <a:srgbClr val="222222"/>
              </a:solidFill>
              <a:highlight>
                <a:srgbClr val="FFFFFF"/>
              </a:highlight>
              <a:latin typeface="Arial"/>
              <a:ea typeface="Arial"/>
              <a:cs typeface="Arial"/>
              <a:sym typeface="Arial"/>
            </a:endParaRPr>
          </a:p>
          <a:p>
            <a:pPr marL="0" lvl="0" indent="0" algn="l" rtl="0">
              <a:lnSpc>
                <a:spcPct val="90000"/>
              </a:lnSpc>
              <a:spcBef>
                <a:spcPts val="800"/>
              </a:spcBef>
              <a:spcAft>
                <a:spcPts val="0"/>
              </a:spcAft>
              <a:buSzPts val="2100"/>
              <a:buNone/>
            </a:pPr>
            <a:endParaRPr/>
          </a:p>
        </p:txBody>
      </p:sp>
      <p:sp>
        <p:nvSpPr>
          <p:cNvPr id="201" name="Google Shape;201;p34"/>
          <p:cNvSpPr txBox="1"/>
          <p:nvPr/>
        </p:nvSpPr>
        <p:spPr>
          <a:xfrm>
            <a:off x="5626100" y="1524000"/>
            <a:ext cx="3422700" cy="3539400"/>
          </a:xfrm>
          <a:prstGeom prst="rect">
            <a:avLst/>
          </a:prstGeom>
          <a:noFill/>
          <a:ln>
            <a:noFill/>
          </a:ln>
        </p:spPr>
        <p:txBody>
          <a:bodyPr spcFirstLastPara="1" wrap="square" lIns="91425" tIns="45700" rIns="91425" bIns="45700" anchor="t" anchorCtr="0">
            <a:noAutofit/>
          </a:bodyPr>
          <a:lstStyle/>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All natural resources</a:t>
            </a:r>
            <a:endParaRPr sz="1400" i="0" u="none" strike="noStrike" cap="none">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Creates little pollution</a:t>
            </a:r>
            <a:endParaRPr sz="1400" i="0" u="none" strike="noStrike" cap="none">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Better for the environment and our health</a:t>
            </a:r>
            <a:endParaRPr sz="1400" i="0" u="none" strike="noStrike" cap="none">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They don’t run out!</a:t>
            </a:r>
            <a:endParaRPr sz="1400" i="0" u="none" strike="noStrike" cap="none">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Char char="●"/>
            </a:pPr>
            <a:r>
              <a:rPr lang="en-US" sz="1400" i="0" u="none" strike="noStrike" cap="none">
                <a:solidFill>
                  <a:srgbClr val="000000"/>
                </a:solidFill>
                <a:latin typeface="Calibri"/>
                <a:ea typeface="Calibri"/>
                <a:cs typeface="Calibri"/>
                <a:sym typeface="Calibri"/>
              </a:rPr>
              <a:t>Renewable energy</a:t>
            </a:r>
            <a:endParaRPr>
              <a:latin typeface="Calibri"/>
              <a:ea typeface="Calibri"/>
              <a:cs typeface="Calibri"/>
              <a:sym typeface="Calibri"/>
            </a:endParaRPr>
          </a:p>
          <a:p>
            <a:pPr marL="0" marR="0" lvl="0" indent="0" algn="l" rtl="0">
              <a:lnSpc>
                <a:spcPct val="100000"/>
              </a:lnSpc>
              <a:spcBef>
                <a:spcPts val="0"/>
              </a:spcBef>
              <a:spcAft>
                <a:spcPts val="0"/>
              </a:spcAft>
              <a:buNone/>
            </a:pPr>
            <a:endParaRPr>
              <a:latin typeface="Calibri"/>
              <a:ea typeface="Calibri"/>
              <a:cs typeface="Calibri"/>
              <a:sym typeface="Calibri"/>
            </a:endParaRPr>
          </a:p>
          <a:p>
            <a:pPr marL="0" marR="0" lvl="0" indent="0" algn="l" rtl="0">
              <a:lnSpc>
                <a:spcPct val="100000"/>
              </a:lnSpc>
              <a:spcBef>
                <a:spcPts val="0"/>
              </a:spcBef>
              <a:spcAft>
                <a:spcPts val="0"/>
              </a:spcAft>
              <a:buNone/>
            </a:pPr>
            <a:endParaRPr>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US">
                <a:solidFill>
                  <a:schemeClr val="dk1"/>
                </a:solidFill>
                <a:latin typeface="Calibri"/>
                <a:ea typeface="Calibri"/>
                <a:cs typeface="Calibri"/>
                <a:sym typeface="Calibri"/>
              </a:rPr>
              <a:t>More expensive to make</a:t>
            </a:r>
            <a:endParaRPr>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US">
                <a:solidFill>
                  <a:schemeClr val="dk1"/>
                </a:solidFill>
                <a:latin typeface="Calibri"/>
                <a:ea typeface="Calibri"/>
                <a:cs typeface="Calibri"/>
                <a:sym typeface="Calibri"/>
              </a:rPr>
              <a:t>Storing can be tricky</a:t>
            </a:r>
            <a:endParaRPr>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US">
                <a:solidFill>
                  <a:schemeClr val="dk1"/>
                </a:solidFill>
                <a:latin typeface="Calibri"/>
                <a:ea typeface="Calibri"/>
                <a:cs typeface="Calibri"/>
                <a:sym typeface="Calibri"/>
              </a:rPr>
              <a:t>Depends on the weather!</a:t>
            </a: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endParaRPr>
              <a:latin typeface="Calibri"/>
              <a:ea typeface="Calibri"/>
              <a:cs typeface="Calibri"/>
              <a:sym typeface="Calibri"/>
            </a:endParaRPr>
          </a:p>
        </p:txBody>
      </p:sp>
      <p:pic>
        <p:nvPicPr>
          <p:cNvPr id="202" name="Google Shape;202;p34"/>
          <p:cNvPicPr preferRelativeResize="0"/>
          <p:nvPr/>
        </p:nvPicPr>
        <p:blipFill>
          <a:blip r:embed="rId3">
            <a:alphaModFix/>
          </a:blip>
          <a:stretch>
            <a:fillRect/>
          </a:stretch>
        </p:blipFill>
        <p:spPr>
          <a:xfrm>
            <a:off x="4886425" y="1522662"/>
            <a:ext cx="793375" cy="793375"/>
          </a:xfrm>
          <a:prstGeom prst="rect">
            <a:avLst/>
          </a:prstGeom>
          <a:noFill/>
          <a:ln>
            <a:noFill/>
          </a:ln>
        </p:spPr>
      </p:pic>
      <p:pic>
        <p:nvPicPr>
          <p:cNvPr id="203" name="Google Shape;203;p34"/>
          <p:cNvPicPr preferRelativeResize="0"/>
          <p:nvPr/>
        </p:nvPicPr>
        <p:blipFill>
          <a:blip r:embed="rId4">
            <a:alphaModFix/>
          </a:blip>
          <a:stretch>
            <a:fillRect/>
          </a:stretch>
        </p:blipFill>
        <p:spPr>
          <a:xfrm>
            <a:off x="4878375" y="3272900"/>
            <a:ext cx="904800" cy="720485"/>
          </a:xfrm>
          <a:prstGeom prst="rect">
            <a:avLst/>
          </a:prstGeom>
          <a:noFill/>
          <a:ln>
            <a:noFill/>
          </a:ln>
        </p:spPr>
      </p:pic>
      <p:grpSp>
        <p:nvGrpSpPr>
          <p:cNvPr id="204" name="Google Shape;204;p34"/>
          <p:cNvGrpSpPr/>
          <p:nvPr/>
        </p:nvGrpSpPr>
        <p:grpSpPr>
          <a:xfrm>
            <a:off x="421520" y="1369235"/>
            <a:ext cx="3971344" cy="3539268"/>
            <a:chOff x="146118" y="1182673"/>
            <a:chExt cx="4425882" cy="3944353"/>
          </a:xfrm>
        </p:grpSpPr>
        <p:pic>
          <p:nvPicPr>
            <p:cNvPr id="205" name="Google Shape;205;p34"/>
            <p:cNvPicPr preferRelativeResize="0"/>
            <p:nvPr/>
          </p:nvPicPr>
          <p:blipFill>
            <a:blip r:embed="rId5">
              <a:alphaModFix/>
            </a:blip>
            <a:stretch>
              <a:fillRect/>
            </a:stretch>
          </p:blipFill>
          <p:spPr>
            <a:xfrm>
              <a:off x="2107164" y="1182673"/>
              <a:ext cx="2161601" cy="490027"/>
            </a:xfrm>
            <a:prstGeom prst="rect">
              <a:avLst/>
            </a:prstGeom>
            <a:noFill/>
            <a:ln>
              <a:noFill/>
            </a:ln>
          </p:spPr>
        </p:pic>
        <p:pic>
          <p:nvPicPr>
            <p:cNvPr id="206" name="Google Shape;206;p34"/>
            <p:cNvPicPr preferRelativeResize="0"/>
            <p:nvPr/>
          </p:nvPicPr>
          <p:blipFill>
            <a:blip r:embed="rId6">
              <a:alphaModFix/>
            </a:blip>
            <a:stretch>
              <a:fillRect/>
            </a:stretch>
          </p:blipFill>
          <p:spPr>
            <a:xfrm>
              <a:off x="2166251" y="1416601"/>
              <a:ext cx="2405749" cy="1803399"/>
            </a:xfrm>
            <a:prstGeom prst="rect">
              <a:avLst/>
            </a:prstGeom>
            <a:noFill/>
            <a:ln>
              <a:noFill/>
            </a:ln>
          </p:spPr>
        </p:pic>
        <p:pic>
          <p:nvPicPr>
            <p:cNvPr id="207" name="Google Shape;207;p34"/>
            <p:cNvPicPr preferRelativeResize="0"/>
            <p:nvPr/>
          </p:nvPicPr>
          <p:blipFill>
            <a:blip r:embed="rId7">
              <a:alphaModFix/>
            </a:blip>
            <a:stretch>
              <a:fillRect/>
            </a:stretch>
          </p:blipFill>
          <p:spPr>
            <a:xfrm>
              <a:off x="146131" y="1262586"/>
              <a:ext cx="1030925" cy="330225"/>
            </a:xfrm>
            <a:prstGeom prst="rect">
              <a:avLst/>
            </a:prstGeom>
            <a:noFill/>
            <a:ln>
              <a:noFill/>
            </a:ln>
          </p:spPr>
        </p:pic>
        <p:pic>
          <p:nvPicPr>
            <p:cNvPr id="208" name="Google Shape;208;p34"/>
            <p:cNvPicPr preferRelativeResize="0"/>
            <p:nvPr/>
          </p:nvPicPr>
          <p:blipFill>
            <a:blip r:embed="rId8">
              <a:alphaModFix/>
            </a:blip>
            <a:stretch>
              <a:fillRect/>
            </a:stretch>
          </p:blipFill>
          <p:spPr>
            <a:xfrm>
              <a:off x="2902031" y="3323626"/>
              <a:ext cx="1283813" cy="1803399"/>
            </a:xfrm>
            <a:prstGeom prst="rect">
              <a:avLst/>
            </a:prstGeom>
            <a:noFill/>
            <a:ln>
              <a:noFill/>
            </a:ln>
          </p:spPr>
        </p:pic>
        <p:pic>
          <p:nvPicPr>
            <p:cNvPr id="209" name="Google Shape;209;p34"/>
            <p:cNvPicPr preferRelativeResize="0"/>
            <p:nvPr/>
          </p:nvPicPr>
          <p:blipFill>
            <a:blip r:embed="rId9">
              <a:alphaModFix/>
            </a:blip>
            <a:stretch>
              <a:fillRect/>
            </a:stretch>
          </p:blipFill>
          <p:spPr>
            <a:xfrm>
              <a:off x="146118" y="1520226"/>
              <a:ext cx="2161614" cy="1803401"/>
            </a:xfrm>
            <a:prstGeom prst="rect">
              <a:avLst/>
            </a:prstGeom>
            <a:noFill/>
            <a:ln>
              <a:noFill/>
            </a:ln>
          </p:spPr>
        </p:pic>
        <p:pic>
          <p:nvPicPr>
            <p:cNvPr id="210" name="Google Shape;210;p34"/>
            <p:cNvPicPr preferRelativeResize="0"/>
            <p:nvPr/>
          </p:nvPicPr>
          <p:blipFill>
            <a:blip r:embed="rId10">
              <a:alphaModFix/>
            </a:blip>
            <a:stretch>
              <a:fillRect/>
            </a:stretch>
          </p:blipFill>
          <p:spPr>
            <a:xfrm>
              <a:off x="1097376" y="3323626"/>
              <a:ext cx="1210347" cy="1803400"/>
            </a:xfrm>
            <a:prstGeom prst="rect">
              <a:avLst/>
            </a:prstGeom>
            <a:noFill/>
            <a:ln>
              <a:noFill/>
            </a:ln>
          </p:spPr>
        </p:pic>
      </p:grpSp>
      <p:sp>
        <p:nvSpPr>
          <p:cNvPr id="211" name="Google Shape;211;p34"/>
          <p:cNvSpPr/>
          <p:nvPr/>
        </p:nvSpPr>
        <p:spPr>
          <a:xfrm rot="-10770013">
            <a:off x="568833" y="438204"/>
            <a:ext cx="3666286" cy="728492"/>
          </a:xfrm>
          <a:prstGeom prst="flowChartManualInput">
            <a:avLst/>
          </a:pr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4"/>
          <p:cNvSpPr txBox="1"/>
          <p:nvPr/>
        </p:nvSpPr>
        <p:spPr>
          <a:xfrm>
            <a:off x="628650" y="410725"/>
            <a:ext cx="3557100" cy="7206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en-US" sz="3000" b="1">
                <a:latin typeface="Calibri"/>
                <a:ea typeface="Calibri"/>
                <a:cs typeface="Calibri"/>
                <a:sym typeface="Calibri"/>
              </a:rPr>
              <a:t>Water, wind and sun</a:t>
            </a:r>
            <a:endParaRPr sz="3000" b="1">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5"/>
          <p:cNvSpPr/>
          <p:nvPr/>
        </p:nvSpPr>
        <p:spPr>
          <a:xfrm rot="90257">
            <a:off x="5263909" y="1252068"/>
            <a:ext cx="4011182" cy="3993165"/>
          </a:xfrm>
          <a:prstGeom prst="rect">
            <a:avLst/>
          </a:prstGeom>
          <a:solidFill>
            <a:srgbClr val="FB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5"/>
          <p:cNvSpPr txBox="1"/>
          <p:nvPr/>
        </p:nvSpPr>
        <p:spPr>
          <a:xfrm>
            <a:off x="5575300" y="1473200"/>
            <a:ext cx="3397200" cy="289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1" i="0" u="none" strike="noStrike" cap="none">
                <a:solidFill>
                  <a:srgbClr val="000000"/>
                </a:solidFill>
                <a:latin typeface="Calibri"/>
                <a:ea typeface="Calibri"/>
                <a:cs typeface="Calibri"/>
                <a:sym typeface="Calibri"/>
              </a:rPr>
              <a:t>Biomass energy </a:t>
            </a:r>
            <a:endParaRPr b="1">
              <a:latin typeface="Calibri"/>
              <a:ea typeface="Calibri"/>
              <a:cs typeface="Calibri"/>
              <a:sym typeface="Calibri"/>
            </a:endParaRPr>
          </a:p>
          <a:p>
            <a:pPr marL="0" marR="0" lvl="0" indent="0" algn="l" rtl="0">
              <a:lnSpc>
                <a:spcPct val="100000"/>
              </a:lnSpc>
              <a:spcBef>
                <a:spcPts val="0"/>
              </a:spcBef>
              <a:spcAft>
                <a:spcPts val="0"/>
              </a:spcAft>
              <a:buNone/>
            </a:pPr>
            <a:r>
              <a:rPr lang="en-US" sz="1400" i="0" u="none" strike="noStrike" cap="none">
                <a:solidFill>
                  <a:srgbClr val="000000"/>
                </a:solidFill>
                <a:latin typeface="Calibri"/>
                <a:ea typeface="Calibri"/>
                <a:cs typeface="Calibri"/>
                <a:sym typeface="Calibri"/>
              </a:rPr>
              <a:t>Trees grown and burnt for energy</a:t>
            </a:r>
            <a:endParaRPr>
              <a:latin typeface="Calibri"/>
              <a:ea typeface="Calibri"/>
              <a:cs typeface="Calibri"/>
              <a:sym typeface="Calibri"/>
            </a:endParaRPr>
          </a:p>
          <a:p>
            <a:pPr marL="0" marR="0" lvl="0" indent="0" algn="l" rtl="0">
              <a:lnSpc>
                <a:spcPct val="100000"/>
              </a:lnSpc>
              <a:spcBef>
                <a:spcPts val="0"/>
              </a:spcBef>
              <a:spcAft>
                <a:spcPts val="0"/>
              </a:spcAft>
              <a:buNone/>
            </a:pPr>
            <a:r>
              <a:rPr lang="en-US" sz="1400" i="0" u="none" strike="noStrike" cap="none">
                <a:solidFill>
                  <a:srgbClr val="000000"/>
                </a:solidFill>
                <a:latin typeface="Calibri"/>
                <a:ea typeface="Calibri"/>
                <a:cs typeface="Calibri"/>
                <a:sym typeface="Calibri"/>
              </a:rPr>
              <a:t>Absorbs as much CO2 as produce</a:t>
            </a:r>
            <a:endParaRPr>
              <a:latin typeface="Calibri"/>
              <a:ea typeface="Calibri"/>
              <a:cs typeface="Calibri"/>
              <a:sym typeface="Calibri"/>
            </a:endParaRPr>
          </a:p>
          <a:p>
            <a:pPr marL="0" marR="0" lvl="0" indent="0" algn="l" rtl="0">
              <a:lnSpc>
                <a:spcPct val="100000"/>
              </a:lnSpc>
              <a:spcBef>
                <a:spcPts val="0"/>
              </a:spcBef>
              <a:spcAft>
                <a:spcPts val="0"/>
              </a:spcAft>
              <a:buNone/>
            </a:pPr>
            <a:r>
              <a:rPr lang="en-US" sz="1400" i="0" u="none" strike="noStrike" cap="none">
                <a:solidFill>
                  <a:srgbClr val="000000"/>
                </a:solidFill>
                <a:latin typeface="Calibri"/>
                <a:ea typeface="Calibri"/>
                <a:cs typeface="Calibri"/>
                <a:sym typeface="Calibri"/>
              </a:rPr>
              <a:t>Carbon neutral</a:t>
            </a:r>
            <a:endParaRPr>
              <a:latin typeface="Calibri"/>
              <a:ea typeface="Calibri"/>
              <a:cs typeface="Calibri"/>
              <a:sym typeface="Calibri"/>
            </a:endParaRPr>
          </a:p>
          <a:p>
            <a:pPr marL="0" marR="0" lvl="0" indent="0" algn="l" rtl="0">
              <a:lnSpc>
                <a:spcPct val="100000"/>
              </a:lnSpc>
              <a:spcBef>
                <a:spcPts val="0"/>
              </a:spcBef>
              <a:spcAft>
                <a:spcPts val="0"/>
              </a:spcAft>
              <a:buNone/>
            </a:pPr>
            <a:endParaRPr sz="140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1400" b="1" i="0" u="none" strike="noStrike" cap="none">
                <a:solidFill>
                  <a:srgbClr val="000000"/>
                </a:solidFill>
                <a:latin typeface="Calibri"/>
                <a:ea typeface="Calibri"/>
                <a:cs typeface="Calibri"/>
                <a:sym typeface="Calibri"/>
              </a:rPr>
              <a:t>Geothermal energy</a:t>
            </a:r>
            <a:endParaRPr b="1">
              <a:latin typeface="Calibri"/>
              <a:ea typeface="Calibri"/>
              <a:cs typeface="Calibri"/>
              <a:sym typeface="Calibri"/>
            </a:endParaRPr>
          </a:p>
          <a:p>
            <a:pPr marL="0" marR="0" lvl="0" indent="0" algn="l" rtl="0">
              <a:lnSpc>
                <a:spcPct val="100000"/>
              </a:lnSpc>
              <a:spcBef>
                <a:spcPts val="0"/>
              </a:spcBef>
              <a:spcAft>
                <a:spcPts val="0"/>
              </a:spcAft>
              <a:buNone/>
            </a:pPr>
            <a:r>
              <a:rPr lang="en-US" sz="1400" i="0" u="none" strike="noStrike" cap="none">
                <a:solidFill>
                  <a:srgbClr val="000000"/>
                </a:solidFill>
                <a:latin typeface="Calibri"/>
                <a:ea typeface="Calibri"/>
                <a:cs typeface="Calibri"/>
                <a:sym typeface="Calibri"/>
              </a:rPr>
              <a:t>Heat from the core of the Earth</a:t>
            </a:r>
            <a:endParaRPr>
              <a:latin typeface="Calibri"/>
              <a:ea typeface="Calibri"/>
              <a:cs typeface="Calibri"/>
              <a:sym typeface="Calibri"/>
            </a:endParaRPr>
          </a:p>
          <a:p>
            <a:pPr marL="0" marR="0" lvl="0" indent="0" algn="l" rtl="0">
              <a:lnSpc>
                <a:spcPct val="100000"/>
              </a:lnSpc>
              <a:spcBef>
                <a:spcPts val="0"/>
              </a:spcBef>
              <a:spcAft>
                <a:spcPts val="0"/>
              </a:spcAft>
              <a:buNone/>
            </a:pPr>
            <a:r>
              <a:rPr lang="en-US" sz="1400" i="0" u="none" strike="noStrike" cap="none">
                <a:solidFill>
                  <a:srgbClr val="000000"/>
                </a:solidFill>
                <a:latin typeface="Calibri"/>
                <a:ea typeface="Calibri"/>
                <a:cs typeface="Calibri"/>
                <a:sym typeface="Calibri"/>
              </a:rPr>
              <a:t>Available close to volcanoes and geysers</a:t>
            </a:r>
            <a:endParaRPr>
              <a:latin typeface="Calibri"/>
              <a:ea typeface="Calibri"/>
              <a:cs typeface="Calibri"/>
              <a:sym typeface="Calibri"/>
            </a:endParaRPr>
          </a:p>
          <a:p>
            <a:pPr marL="0" marR="0" lvl="0" indent="0" algn="l" rtl="0">
              <a:lnSpc>
                <a:spcPct val="100000"/>
              </a:lnSpc>
              <a:spcBef>
                <a:spcPts val="0"/>
              </a:spcBef>
              <a:spcAft>
                <a:spcPts val="0"/>
              </a:spcAft>
              <a:buNone/>
            </a:pPr>
            <a:endParaRPr sz="140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1400" i="0" u="none" strike="noStrike" cap="none">
                <a:solidFill>
                  <a:srgbClr val="000000"/>
                </a:solidFill>
                <a:latin typeface="Calibri"/>
                <a:ea typeface="Calibri"/>
                <a:cs typeface="Calibri"/>
                <a:sym typeface="Calibri"/>
              </a:rPr>
              <a:t>And there is more!</a:t>
            </a:r>
            <a:endParaRPr>
              <a:latin typeface="Calibri"/>
              <a:ea typeface="Calibri"/>
              <a:cs typeface="Calibri"/>
              <a:sym typeface="Calibri"/>
            </a:endParaRPr>
          </a:p>
          <a:p>
            <a:pPr marL="0" marR="0" lvl="0" indent="0" algn="l" rtl="0">
              <a:lnSpc>
                <a:spcPct val="100000"/>
              </a:lnSpc>
              <a:spcBef>
                <a:spcPts val="0"/>
              </a:spcBef>
              <a:spcAft>
                <a:spcPts val="0"/>
              </a:spcAft>
              <a:buNone/>
            </a:pPr>
            <a:endParaRPr sz="140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endParaRPr sz="1400" i="0" u="none" strike="noStrike" cap="none">
              <a:solidFill>
                <a:srgbClr val="000000"/>
              </a:solidFill>
              <a:latin typeface="Calibri"/>
              <a:ea typeface="Calibri"/>
              <a:cs typeface="Calibri"/>
              <a:sym typeface="Calibri"/>
            </a:endParaRPr>
          </a:p>
        </p:txBody>
      </p:sp>
      <p:pic>
        <p:nvPicPr>
          <p:cNvPr id="219" name="Google Shape;219;p35"/>
          <p:cNvPicPr preferRelativeResize="0"/>
          <p:nvPr/>
        </p:nvPicPr>
        <p:blipFill>
          <a:blip r:embed="rId3">
            <a:alphaModFix/>
          </a:blip>
          <a:stretch>
            <a:fillRect/>
          </a:stretch>
        </p:blipFill>
        <p:spPr>
          <a:xfrm>
            <a:off x="334288" y="1765279"/>
            <a:ext cx="4710899" cy="2471292"/>
          </a:xfrm>
          <a:prstGeom prst="rect">
            <a:avLst/>
          </a:prstGeom>
          <a:noFill/>
          <a:ln>
            <a:noFill/>
          </a:ln>
        </p:spPr>
      </p:pic>
      <p:sp>
        <p:nvSpPr>
          <p:cNvPr id="220" name="Google Shape;220;p35"/>
          <p:cNvSpPr/>
          <p:nvPr/>
        </p:nvSpPr>
        <p:spPr>
          <a:xfrm rot="-10710012">
            <a:off x="568833" y="438499"/>
            <a:ext cx="3734585" cy="728501"/>
          </a:xfrm>
          <a:prstGeom prst="flowChartManualInput">
            <a:avLst/>
          </a:pr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5"/>
          <p:cNvSpPr txBox="1"/>
          <p:nvPr/>
        </p:nvSpPr>
        <p:spPr>
          <a:xfrm>
            <a:off x="628650" y="410725"/>
            <a:ext cx="3557100" cy="7206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en-US" sz="3000" b="1">
                <a:latin typeface="Calibri"/>
                <a:ea typeface="Calibri"/>
                <a:cs typeface="Calibri"/>
                <a:sym typeface="Calibri"/>
              </a:rPr>
              <a:t>Wood and volcanoes</a:t>
            </a:r>
            <a:endParaRPr sz="3000" b="1">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226" name="Google Shape;226;p36"/>
          <p:cNvPicPr preferRelativeResize="0"/>
          <p:nvPr/>
        </p:nvPicPr>
        <p:blipFill>
          <a:blip r:embed="rId3">
            <a:alphaModFix/>
          </a:blip>
          <a:stretch>
            <a:fillRect/>
          </a:stretch>
        </p:blipFill>
        <p:spPr>
          <a:xfrm>
            <a:off x="1704275" y="1390450"/>
            <a:ext cx="5735452" cy="3308951"/>
          </a:xfrm>
          <a:prstGeom prst="rect">
            <a:avLst/>
          </a:prstGeom>
          <a:noFill/>
          <a:ln>
            <a:noFill/>
          </a:ln>
        </p:spPr>
      </p:pic>
      <p:sp>
        <p:nvSpPr>
          <p:cNvPr id="227" name="Google Shape;227;p36"/>
          <p:cNvSpPr/>
          <p:nvPr/>
        </p:nvSpPr>
        <p:spPr>
          <a:xfrm rot="-10770016">
            <a:off x="568700" y="406969"/>
            <a:ext cx="8089775" cy="842238"/>
          </a:xfrm>
          <a:prstGeom prst="flowChartManualInput">
            <a:avLst/>
          </a:pr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6"/>
          <p:cNvSpPr txBox="1"/>
          <p:nvPr/>
        </p:nvSpPr>
        <p:spPr>
          <a:xfrm>
            <a:off x="628650" y="273850"/>
            <a:ext cx="8177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en-US" sz="2600" b="1">
                <a:latin typeface="Calibri"/>
                <a:ea typeface="Calibri"/>
                <a:cs typeface="Calibri"/>
                <a:sym typeface="Calibri"/>
              </a:rPr>
              <a:t>Can you think of how to create more renewable energy?</a:t>
            </a:r>
            <a:endParaRPr sz="2600" b="1">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7"/>
          <p:cNvSpPr txBox="1"/>
          <p:nvPr/>
        </p:nvSpPr>
        <p:spPr>
          <a:xfrm>
            <a:off x="1996875" y="3207255"/>
            <a:ext cx="5139600" cy="28519"/>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3000" dirty="0">
                <a:latin typeface="Calibri"/>
                <a:ea typeface="Calibri"/>
                <a:cs typeface="Calibri"/>
                <a:sym typeface="Calibri"/>
              </a:rPr>
              <a:t>littleinventors.org</a:t>
            </a:r>
            <a:endParaRPr sz="3000" dirty="0">
              <a:latin typeface="Calibri"/>
              <a:ea typeface="Calibri"/>
              <a:cs typeface="Calibri"/>
              <a:sym typeface="Calibri"/>
            </a:endParaRPr>
          </a:p>
        </p:txBody>
      </p:sp>
      <p:pic>
        <p:nvPicPr>
          <p:cNvPr id="235" name="Google Shape;235;p37"/>
          <p:cNvPicPr preferRelativeResize="0"/>
          <p:nvPr/>
        </p:nvPicPr>
        <p:blipFill rotWithShape="1">
          <a:blip r:embed="rId3">
            <a:alphaModFix/>
          </a:blip>
          <a:srcRect l="6642" t="7561" r="6642" b="30102"/>
          <a:stretch/>
        </p:blipFill>
        <p:spPr>
          <a:xfrm>
            <a:off x="2983074" y="1580632"/>
            <a:ext cx="3167201" cy="1626623"/>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804</Words>
  <Application>Microsoft Office PowerPoint</Application>
  <PresentationFormat>On-screen Show (16:9)</PresentationFormat>
  <Paragraphs>88</Paragraphs>
  <Slides>8</Slides>
  <Notes>8</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vt:i4>
      </vt:variant>
    </vt:vector>
  </HeadingPairs>
  <TitlesOfParts>
    <vt:vector size="12" baseType="lpstr">
      <vt:lpstr>Arial</vt:lpstr>
      <vt:lpstr>Calibri</vt:lpstr>
      <vt:lpstr>Simple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Chelsea Vivash</cp:lastModifiedBy>
  <cp:revision>2</cp:revision>
  <dcterms:modified xsi:type="dcterms:W3CDTF">2019-09-17T09:28:48Z</dcterms:modified>
</cp:coreProperties>
</file>